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Georama"/>
      <p:regular r:id="rId13"/>
      <p:bold r:id="rId14"/>
      <p:italic r:id="rId15"/>
      <p:boldItalic r:id="rId16"/>
    </p:embeddedFont>
    <p:embeddedFont>
      <p:font typeface="Georama ExtraBold"/>
      <p:bold r:id="rId17"/>
      <p:boldItalic r:id="rId18"/>
    </p:embeddedFont>
    <p:embeddedFont>
      <p:font typeface="Georama Medium"/>
      <p:regular r:id="rId19"/>
      <p:bold r:id="rId20"/>
      <p:italic r:id="rId21"/>
      <p:boldItalic r:id="rId22"/>
    </p:embeddedFont>
    <p:embeddedFont>
      <p:font typeface="Georama Light"/>
      <p:regular r:id="rId23"/>
      <p:bold r:id="rId24"/>
      <p:italic r:id="rId25"/>
      <p:boldItalic r:id="rId26"/>
    </p:embeddedFont>
    <p:embeddedFont>
      <p:font typeface="Georama ExtraLight"/>
      <p:regular r:id="rId27"/>
      <p:bold r:id="rId28"/>
      <p:italic r:id="rId29"/>
      <p:boldItalic r:id="rId30"/>
    </p:embeddedFont>
    <p:embeddedFont>
      <p:font typeface="Georama Thin"/>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eoramaMedium-bold.fntdata"/><Relationship Id="rId22" Type="http://schemas.openxmlformats.org/officeDocument/2006/relationships/font" Target="fonts/GeoramaMedium-boldItalic.fntdata"/><Relationship Id="rId21" Type="http://schemas.openxmlformats.org/officeDocument/2006/relationships/font" Target="fonts/GeoramaMedium-italic.fntdata"/><Relationship Id="rId24" Type="http://schemas.openxmlformats.org/officeDocument/2006/relationships/font" Target="fonts/GeoramaLight-bold.fntdata"/><Relationship Id="rId23" Type="http://schemas.openxmlformats.org/officeDocument/2006/relationships/font" Target="fonts/GeoramaLight-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GeoramaLight-boldItalic.fntdata"/><Relationship Id="rId25" Type="http://schemas.openxmlformats.org/officeDocument/2006/relationships/font" Target="fonts/GeoramaLight-italic.fntdata"/><Relationship Id="rId28" Type="http://schemas.openxmlformats.org/officeDocument/2006/relationships/font" Target="fonts/GeoramaExtraLight-bold.fntdata"/><Relationship Id="rId27" Type="http://schemas.openxmlformats.org/officeDocument/2006/relationships/font" Target="fonts/GeoramaExtraLigh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GeoramaExtraLigh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GeoramaThin-regular.fntdata"/><Relationship Id="rId30" Type="http://schemas.openxmlformats.org/officeDocument/2006/relationships/font" Target="fonts/GeoramaExtraLight-boldItalic.fntdata"/><Relationship Id="rId11" Type="http://schemas.openxmlformats.org/officeDocument/2006/relationships/slide" Target="slides/slide6.xml"/><Relationship Id="rId33" Type="http://schemas.openxmlformats.org/officeDocument/2006/relationships/font" Target="fonts/GeoramaThin-italic.fntdata"/><Relationship Id="rId10" Type="http://schemas.openxmlformats.org/officeDocument/2006/relationships/slide" Target="slides/slide5.xml"/><Relationship Id="rId32" Type="http://schemas.openxmlformats.org/officeDocument/2006/relationships/font" Target="fonts/GeoramaThin-bold.fntdata"/><Relationship Id="rId13" Type="http://schemas.openxmlformats.org/officeDocument/2006/relationships/font" Target="fonts/Georama-regular.fntdata"/><Relationship Id="rId12" Type="http://schemas.openxmlformats.org/officeDocument/2006/relationships/slide" Target="slides/slide7.xml"/><Relationship Id="rId34" Type="http://schemas.openxmlformats.org/officeDocument/2006/relationships/font" Target="fonts/GeoramaThin-boldItalic.fntdata"/><Relationship Id="rId15" Type="http://schemas.openxmlformats.org/officeDocument/2006/relationships/font" Target="fonts/Georama-italic.fntdata"/><Relationship Id="rId14" Type="http://schemas.openxmlformats.org/officeDocument/2006/relationships/font" Target="fonts/Georama-bold.fntdata"/><Relationship Id="rId17" Type="http://schemas.openxmlformats.org/officeDocument/2006/relationships/font" Target="fonts/GeoramaExtraBold-bold.fntdata"/><Relationship Id="rId16" Type="http://schemas.openxmlformats.org/officeDocument/2006/relationships/font" Target="fonts/Georama-boldItalic.fntdata"/><Relationship Id="rId19" Type="http://schemas.openxmlformats.org/officeDocument/2006/relationships/font" Target="fonts/GeoramaMedium-regular.fntdata"/><Relationship Id="rId18" Type="http://schemas.openxmlformats.org/officeDocument/2006/relationships/font" Target="fonts/GeoramaExtraBold-boldItalic.fntdata"/></Relationships>
</file>

<file path=ppt/media/image1.png>
</file>

<file path=ppt/media/image10.png>
</file>

<file path=ppt/media/image11.png>
</file>

<file path=ppt/media/image12.pn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1f0547c0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31f0547c0a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1f0547c0a2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1f0547c0a2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1f0547c0a2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1f0547c0a2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1f0547c0a2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1f0547c0a2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1f0547c0a2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1f0547c0a2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31f0547c0a2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31f0547c0a2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20fe195ee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20fe195ee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9" name="Shape 9"/>
        <p:cNvGrpSpPr/>
        <p:nvPr/>
      </p:nvGrpSpPr>
      <p:grpSpPr>
        <a:xfrm>
          <a:off x="0" y="0"/>
          <a:ext cx="0" cy="0"/>
          <a:chOff x="0" y="0"/>
          <a:chExt cx="0" cy="0"/>
        </a:xfrm>
      </p:grpSpPr>
      <p:sp>
        <p:nvSpPr>
          <p:cNvPr id="10" name="Google Shape;10;p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2" name="Google Shape;12;p2"/>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13" name="Google Shape;13;p2"/>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image and title grid 2">
  <p:cSld name="TITLE_AND_TWO_COLUMNS_1">
    <p:spTree>
      <p:nvGrpSpPr>
        <p:cNvPr id="55" name="Shape 55"/>
        <p:cNvGrpSpPr/>
        <p:nvPr/>
      </p:nvGrpSpPr>
      <p:grpSpPr>
        <a:xfrm>
          <a:off x="0" y="0"/>
          <a:ext cx="0" cy="0"/>
          <a:chOff x="0" y="0"/>
          <a:chExt cx="0" cy="0"/>
        </a:xfrm>
      </p:grpSpPr>
      <p:sp>
        <p:nvSpPr>
          <p:cNvPr id="56" name="Google Shape;56;p11"/>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7" name="Google Shape;57;p11"/>
          <p:cNvSpPr/>
          <p:nvPr>
            <p:ph idx="2" type="pic"/>
          </p:nvPr>
        </p:nvSpPr>
        <p:spPr>
          <a:xfrm>
            <a:off x="4572000" y="2571600"/>
            <a:ext cx="4572000" cy="2571900"/>
          </a:xfrm>
          <a:prstGeom prst="rect">
            <a:avLst/>
          </a:prstGeom>
          <a:noFill/>
          <a:ln>
            <a:noFill/>
          </a:ln>
        </p:spPr>
      </p:sp>
      <p:sp>
        <p:nvSpPr>
          <p:cNvPr id="58" name="Google Shape;58;p11"/>
          <p:cNvSpPr/>
          <p:nvPr>
            <p:ph idx="3" type="pic"/>
          </p:nvPr>
        </p:nvSpPr>
        <p:spPr>
          <a:xfrm>
            <a:off x="0" y="0"/>
            <a:ext cx="4572000" cy="2571900"/>
          </a:xfrm>
          <a:prstGeom prst="rect">
            <a:avLst/>
          </a:prstGeom>
          <a:noFill/>
          <a:ln>
            <a:noFill/>
          </a:ln>
        </p:spPr>
      </p:sp>
      <p:sp>
        <p:nvSpPr>
          <p:cNvPr id="59" name="Google Shape;59;p11"/>
          <p:cNvSpPr txBox="1"/>
          <p:nvPr>
            <p:ph type="title"/>
          </p:nvPr>
        </p:nvSpPr>
        <p:spPr>
          <a:xfrm>
            <a:off x="4572000" y="497700"/>
            <a:ext cx="4572000" cy="1576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lgn="ctr">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lgn="ctr">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lgn="ctr">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lgn="ctr">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lgn="ctr">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lgn="ctr">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lgn="ctr">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lgn="ctr">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
        <p:nvSpPr>
          <p:cNvPr id="60" name="Google Shape;60;p11"/>
          <p:cNvSpPr txBox="1"/>
          <p:nvPr>
            <p:ph idx="4" type="title"/>
          </p:nvPr>
        </p:nvSpPr>
        <p:spPr>
          <a:xfrm>
            <a:off x="0" y="3069300"/>
            <a:ext cx="4572000" cy="1576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lgn="ctr">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lgn="ctr">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lgn="ctr">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lgn="ctr">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lgn="ctr">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lgn="ctr">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lgn="ctr">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lgn="ctr">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image and title grid">
  <p:cSld name="CUSTOM_4">
    <p:spTree>
      <p:nvGrpSpPr>
        <p:cNvPr id="61" name="Shape 61"/>
        <p:cNvGrpSpPr/>
        <p:nvPr/>
      </p:nvGrpSpPr>
      <p:grpSpPr>
        <a:xfrm>
          <a:off x="0" y="0"/>
          <a:ext cx="0" cy="0"/>
          <a:chOff x="0" y="0"/>
          <a:chExt cx="0" cy="0"/>
        </a:xfrm>
      </p:grpSpPr>
      <p:sp>
        <p:nvSpPr>
          <p:cNvPr id="62" name="Google Shape;62;p12"/>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3" name="Google Shape;63;p12"/>
          <p:cNvSpPr/>
          <p:nvPr/>
        </p:nvSpPr>
        <p:spPr>
          <a:xfrm>
            <a:off x="0" y="2571761"/>
            <a:ext cx="3048000" cy="2571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64" name="Google Shape;64;p12"/>
          <p:cNvSpPr/>
          <p:nvPr/>
        </p:nvSpPr>
        <p:spPr>
          <a:xfrm>
            <a:off x="3048014" y="25"/>
            <a:ext cx="3048000" cy="257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65" name="Google Shape;65;p12"/>
          <p:cNvSpPr/>
          <p:nvPr/>
        </p:nvSpPr>
        <p:spPr>
          <a:xfrm>
            <a:off x="6096028" y="2571761"/>
            <a:ext cx="3048000" cy="25719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66" name="Google Shape;66;p12"/>
          <p:cNvSpPr/>
          <p:nvPr>
            <p:ph idx="2" type="pic"/>
          </p:nvPr>
        </p:nvSpPr>
        <p:spPr>
          <a:xfrm>
            <a:off x="33" y="25"/>
            <a:ext cx="3048000" cy="2571900"/>
          </a:xfrm>
          <a:prstGeom prst="rect">
            <a:avLst/>
          </a:prstGeom>
          <a:noFill/>
          <a:ln>
            <a:noFill/>
          </a:ln>
        </p:spPr>
      </p:sp>
      <p:sp>
        <p:nvSpPr>
          <p:cNvPr id="67" name="Google Shape;67;p12"/>
          <p:cNvSpPr/>
          <p:nvPr>
            <p:ph idx="3" type="pic"/>
          </p:nvPr>
        </p:nvSpPr>
        <p:spPr>
          <a:xfrm>
            <a:off x="6096027" y="25"/>
            <a:ext cx="3048000" cy="2571900"/>
          </a:xfrm>
          <a:prstGeom prst="rect">
            <a:avLst/>
          </a:prstGeom>
          <a:noFill/>
          <a:ln>
            <a:noFill/>
          </a:ln>
        </p:spPr>
      </p:sp>
      <p:sp>
        <p:nvSpPr>
          <p:cNvPr id="68" name="Google Shape;68;p12"/>
          <p:cNvSpPr/>
          <p:nvPr>
            <p:ph idx="4" type="pic"/>
          </p:nvPr>
        </p:nvSpPr>
        <p:spPr>
          <a:xfrm>
            <a:off x="3048030" y="2571761"/>
            <a:ext cx="3048000" cy="2571900"/>
          </a:xfrm>
          <a:prstGeom prst="rect">
            <a:avLst/>
          </a:prstGeom>
          <a:noFill/>
          <a:ln>
            <a:noFill/>
          </a:ln>
        </p:spPr>
      </p:sp>
      <p:sp>
        <p:nvSpPr>
          <p:cNvPr id="69" name="Google Shape;69;p12"/>
          <p:cNvSpPr txBox="1"/>
          <p:nvPr>
            <p:ph type="title"/>
          </p:nvPr>
        </p:nvSpPr>
        <p:spPr>
          <a:xfrm>
            <a:off x="275975" y="3414455"/>
            <a:ext cx="2496000" cy="886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500"/>
              <a:buFont typeface="Georama ExtraBold"/>
              <a:buNone/>
              <a:defRPr/>
            </a:lvl1pPr>
            <a:lvl2pPr lvl="1" algn="ctr">
              <a:spcBef>
                <a:spcPts val="0"/>
              </a:spcBef>
              <a:spcAft>
                <a:spcPts val="0"/>
              </a:spcAft>
              <a:buClr>
                <a:schemeClr val="dk1"/>
              </a:buClr>
              <a:buSzPts val="3500"/>
              <a:buFont typeface="Georama ExtraBold"/>
              <a:buNone/>
              <a:defRPr/>
            </a:lvl2pPr>
            <a:lvl3pPr lvl="2" algn="ctr">
              <a:spcBef>
                <a:spcPts val="0"/>
              </a:spcBef>
              <a:spcAft>
                <a:spcPts val="0"/>
              </a:spcAft>
              <a:buClr>
                <a:schemeClr val="dk1"/>
              </a:buClr>
              <a:buSzPts val="3500"/>
              <a:buFont typeface="Georama ExtraBold"/>
              <a:buNone/>
              <a:defRPr/>
            </a:lvl3pPr>
            <a:lvl4pPr lvl="3" algn="ctr">
              <a:spcBef>
                <a:spcPts val="0"/>
              </a:spcBef>
              <a:spcAft>
                <a:spcPts val="0"/>
              </a:spcAft>
              <a:buClr>
                <a:schemeClr val="dk1"/>
              </a:buClr>
              <a:buSzPts val="3500"/>
              <a:buFont typeface="Georama ExtraBold"/>
              <a:buNone/>
              <a:defRPr/>
            </a:lvl4pPr>
            <a:lvl5pPr lvl="4" algn="ctr">
              <a:spcBef>
                <a:spcPts val="0"/>
              </a:spcBef>
              <a:spcAft>
                <a:spcPts val="0"/>
              </a:spcAft>
              <a:buClr>
                <a:schemeClr val="dk1"/>
              </a:buClr>
              <a:buSzPts val="3500"/>
              <a:buFont typeface="Georama ExtraBold"/>
              <a:buNone/>
              <a:defRPr/>
            </a:lvl5pPr>
            <a:lvl6pPr lvl="5" algn="ctr">
              <a:spcBef>
                <a:spcPts val="0"/>
              </a:spcBef>
              <a:spcAft>
                <a:spcPts val="0"/>
              </a:spcAft>
              <a:buClr>
                <a:schemeClr val="dk1"/>
              </a:buClr>
              <a:buSzPts val="3500"/>
              <a:buFont typeface="Georama ExtraBold"/>
              <a:buNone/>
              <a:defRPr/>
            </a:lvl6pPr>
            <a:lvl7pPr lvl="6" algn="ctr">
              <a:spcBef>
                <a:spcPts val="0"/>
              </a:spcBef>
              <a:spcAft>
                <a:spcPts val="0"/>
              </a:spcAft>
              <a:buClr>
                <a:schemeClr val="dk1"/>
              </a:buClr>
              <a:buSzPts val="3500"/>
              <a:buFont typeface="Georama ExtraBold"/>
              <a:buNone/>
              <a:defRPr/>
            </a:lvl7pPr>
            <a:lvl8pPr lvl="7" algn="ctr">
              <a:spcBef>
                <a:spcPts val="0"/>
              </a:spcBef>
              <a:spcAft>
                <a:spcPts val="0"/>
              </a:spcAft>
              <a:buClr>
                <a:schemeClr val="dk1"/>
              </a:buClr>
              <a:buSzPts val="3500"/>
              <a:buFont typeface="Georama ExtraBold"/>
              <a:buNone/>
              <a:defRPr/>
            </a:lvl8pPr>
            <a:lvl9pPr lvl="8" algn="ctr">
              <a:spcBef>
                <a:spcPts val="0"/>
              </a:spcBef>
              <a:spcAft>
                <a:spcPts val="0"/>
              </a:spcAft>
              <a:buClr>
                <a:schemeClr val="dk1"/>
              </a:buClr>
              <a:buSzPts val="3500"/>
              <a:buFont typeface="Georama ExtraBold"/>
              <a:buNone/>
              <a:defRPr/>
            </a:lvl9pPr>
          </a:lstStyle>
          <a:p/>
        </p:txBody>
      </p:sp>
      <p:sp>
        <p:nvSpPr>
          <p:cNvPr id="70" name="Google Shape;70;p12"/>
          <p:cNvSpPr txBox="1"/>
          <p:nvPr>
            <p:ph idx="5" type="title"/>
          </p:nvPr>
        </p:nvSpPr>
        <p:spPr>
          <a:xfrm>
            <a:off x="3324025" y="842880"/>
            <a:ext cx="2496000" cy="886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500"/>
              <a:buFont typeface="Georama ExtraBold"/>
              <a:buNone/>
              <a:defRPr/>
            </a:lvl1pPr>
            <a:lvl2pPr lvl="1" algn="ctr">
              <a:spcBef>
                <a:spcPts val="0"/>
              </a:spcBef>
              <a:spcAft>
                <a:spcPts val="0"/>
              </a:spcAft>
              <a:buClr>
                <a:schemeClr val="dk1"/>
              </a:buClr>
              <a:buSzPts val="3500"/>
              <a:buFont typeface="Georama ExtraBold"/>
              <a:buNone/>
              <a:defRPr/>
            </a:lvl2pPr>
            <a:lvl3pPr lvl="2" algn="ctr">
              <a:spcBef>
                <a:spcPts val="0"/>
              </a:spcBef>
              <a:spcAft>
                <a:spcPts val="0"/>
              </a:spcAft>
              <a:buClr>
                <a:schemeClr val="dk1"/>
              </a:buClr>
              <a:buSzPts val="3500"/>
              <a:buFont typeface="Georama ExtraBold"/>
              <a:buNone/>
              <a:defRPr/>
            </a:lvl3pPr>
            <a:lvl4pPr lvl="3" algn="ctr">
              <a:spcBef>
                <a:spcPts val="0"/>
              </a:spcBef>
              <a:spcAft>
                <a:spcPts val="0"/>
              </a:spcAft>
              <a:buClr>
                <a:schemeClr val="dk1"/>
              </a:buClr>
              <a:buSzPts val="3500"/>
              <a:buFont typeface="Georama ExtraBold"/>
              <a:buNone/>
              <a:defRPr/>
            </a:lvl4pPr>
            <a:lvl5pPr lvl="4" algn="ctr">
              <a:spcBef>
                <a:spcPts val="0"/>
              </a:spcBef>
              <a:spcAft>
                <a:spcPts val="0"/>
              </a:spcAft>
              <a:buClr>
                <a:schemeClr val="dk1"/>
              </a:buClr>
              <a:buSzPts val="3500"/>
              <a:buFont typeface="Georama ExtraBold"/>
              <a:buNone/>
              <a:defRPr/>
            </a:lvl5pPr>
            <a:lvl6pPr lvl="5" algn="ctr">
              <a:spcBef>
                <a:spcPts val="0"/>
              </a:spcBef>
              <a:spcAft>
                <a:spcPts val="0"/>
              </a:spcAft>
              <a:buClr>
                <a:schemeClr val="dk1"/>
              </a:buClr>
              <a:buSzPts val="3500"/>
              <a:buFont typeface="Georama ExtraBold"/>
              <a:buNone/>
              <a:defRPr/>
            </a:lvl6pPr>
            <a:lvl7pPr lvl="6" algn="ctr">
              <a:spcBef>
                <a:spcPts val="0"/>
              </a:spcBef>
              <a:spcAft>
                <a:spcPts val="0"/>
              </a:spcAft>
              <a:buClr>
                <a:schemeClr val="dk1"/>
              </a:buClr>
              <a:buSzPts val="3500"/>
              <a:buFont typeface="Georama ExtraBold"/>
              <a:buNone/>
              <a:defRPr/>
            </a:lvl7pPr>
            <a:lvl8pPr lvl="7" algn="ctr">
              <a:spcBef>
                <a:spcPts val="0"/>
              </a:spcBef>
              <a:spcAft>
                <a:spcPts val="0"/>
              </a:spcAft>
              <a:buClr>
                <a:schemeClr val="dk1"/>
              </a:buClr>
              <a:buSzPts val="3500"/>
              <a:buFont typeface="Georama ExtraBold"/>
              <a:buNone/>
              <a:defRPr/>
            </a:lvl8pPr>
            <a:lvl9pPr lvl="8" algn="ctr">
              <a:spcBef>
                <a:spcPts val="0"/>
              </a:spcBef>
              <a:spcAft>
                <a:spcPts val="0"/>
              </a:spcAft>
              <a:buClr>
                <a:schemeClr val="dk1"/>
              </a:buClr>
              <a:buSzPts val="3500"/>
              <a:buFont typeface="Georama ExtraBold"/>
              <a:buNone/>
              <a:defRPr/>
            </a:lvl9pPr>
          </a:lstStyle>
          <a:p/>
        </p:txBody>
      </p:sp>
      <p:sp>
        <p:nvSpPr>
          <p:cNvPr id="71" name="Google Shape;71;p12"/>
          <p:cNvSpPr txBox="1"/>
          <p:nvPr>
            <p:ph idx="6" type="title"/>
          </p:nvPr>
        </p:nvSpPr>
        <p:spPr>
          <a:xfrm>
            <a:off x="6372025" y="3414455"/>
            <a:ext cx="2496000" cy="886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500"/>
              <a:buFont typeface="Georama ExtraBold"/>
              <a:buNone/>
              <a:defRPr/>
            </a:lvl1pPr>
            <a:lvl2pPr lvl="1" algn="ctr">
              <a:spcBef>
                <a:spcPts val="0"/>
              </a:spcBef>
              <a:spcAft>
                <a:spcPts val="0"/>
              </a:spcAft>
              <a:buClr>
                <a:schemeClr val="dk1"/>
              </a:buClr>
              <a:buSzPts val="3500"/>
              <a:buFont typeface="Georama ExtraBold"/>
              <a:buNone/>
              <a:defRPr/>
            </a:lvl2pPr>
            <a:lvl3pPr lvl="2" algn="ctr">
              <a:spcBef>
                <a:spcPts val="0"/>
              </a:spcBef>
              <a:spcAft>
                <a:spcPts val="0"/>
              </a:spcAft>
              <a:buClr>
                <a:schemeClr val="dk1"/>
              </a:buClr>
              <a:buSzPts val="3500"/>
              <a:buFont typeface="Georama ExtraBold"/>
              <a:buNone/>
              <a:defRPr/>
            </a:lvl3pPr>
            <a:lvl4pPr lvl="3" algn="ctr">
              <a:spcBef>
                <a:spcPts val="0"/>
              </a:spcBef>
              <a:spcAft>
                <a:spcPts val="0"/>
              </a:spcAft>
              <a:buClr>
                <a:schemeClr val="dk1"/>
              </a:buClr>
              <a:buSzPts val="3500"/>
              <a:buFont typeface="Georama ExtraBold"/>
              <a:buNone/>
              <a:defRPr/>
            </a:lvl4pPr>
            <a:lvl5pPr lvl="4" algn="ctr">
              <a:spcBef>
                <a:spcPts val="0"/>
              </a:spcBef>
              <a:spcAft>
                <a:spcPts val="0"/>
              </a:spcAft>
              <a:buClr>
                <a:schemeClr val="dk1"/>
              </a:buClr>
              <a:buSzPts val="3500"/>
              <a:buFont typeface="Georama ExtraBold"/>
              <a:buNone/>
              <a:defRPr/>
            </a:lvl5pPr>
            <a:lvl6pPr lvl="5" algn="ctr">
              <a:spcBef>
                <a:spcPts val="0"/>
              </a:spcBef>
              <a:spcAft>
                <a:spcPts val="0"/>
              </a:spcAft>
              <a:buClr>
                <a:schemeClr val="dk1"/>
              </a:buClr>
              <a:buSzPts val="3500"/>
              <a:buFont typeface="Georama ExtraBold"/>
              <a:buNone/>
              <a:defRPr/>
            </a:lvl6pPr>
            <a:lvl7pPr lvl="6" algn="ctr">
              <a:spcBef>
                <a:spcPts val="0"/>
              </a:spcBef>
              <a:spcAft>
                <a:spcPts val="0"/>
              </a:spcAft>
              <a:buClr>
                <a:schemeClr val="dk1"/>
              </a:buClr>
              <a:buSzPts val="3500"/>
              <a:buFont typeface="Georama ExtraBold"/>
              <a:buNone/>
              <a:defRPr/>
            </a:lvl7pPr>
            <a:lvl8pPr lvl="7" algn="ctr">
              <a:spcBef>
                <a:spcPts val="0"/>
              </a:spcBef>
              <a:spcAft>
                <a:spcPts val="0"/>
              </a:spcAft>
              <a:buClr>
                <a:schemeClr val="dk1"/>
              </a:buClr>
              <a:buSzPts val="3500"/>
              <a:buFont typeface="Georama ExtraBold"/>
              <a:buNone/>
              <a:defRPr/>
            </a:lvl8pPr>
            <a:lvl9pPr lvl="8" algn="ctr">
              <a:spcBef>
                <a:spcPts val="0"/>
              </a:spcBef>
              <a:spcAft>
                <a:spcPts val="0"/>
              </a:spcAft>
              <a:buClr>
                <a:schemeClr val="dk1"/>
              </a:buClr>
              <a:buSzPts val="3500"/>
              <a:buFont typeface="Georama ExtraBold"/>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 image and title grid">
  <p:cSld name="CUSTOM_2">
    <p:spTree>
      <p:nvGrpSpPr>
        <p:cNvPr id="72" name="Shape 72"/>
        <p:cNvGrpSpPr/>
        <p:nvPr/>
      </p:nvGrpSpPr>
      <p:grpSpPr>
        <a:xfrm>
          <a:off x="0" y="0"/>
          <a:ext cx="0" cy="0"/>
          <a:chOff x="0" y="0"/>
          <a:chExt cx="0" cy="0"/>
        </a:xfrm>
      </p:grpSpPr>
      <p:sp>
        <p:nvSpPr>
          <p:cNvPr id="73" name="Google Shape;73;p13"/>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4" name="Google Shape;74;p13"/>
          <p:cNvSpPr/>
          <p:nvPr/>
        </p:nvSpPr>
        <p:spPr>
          <a:xfrm>
            <a:off x="0" y="1714500"/>
            <a:ext cx="2286000" cy="1714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75" name="Google Shape;75;p13"/>
          <p:cNvSpPr/>
          <p:nvPr/>
        </p:nvSpPr>
        <p:spPr>
          <a:xfrm>
            <a:off x="2286038" y="0"/>
            <a:ext cx="2286000" cy="1714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76" name="Google Shape;76;p13"/>
          <p:cNvSpPr/>
          <p:nvPr/>
        </p:nvSpPr>
        <p:spPr>
          <a:xfrm>
            <a:off x="2286038" y="3429000"/>
            <a:ext cx="2286000" cy="1714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77" name="Google Shape;77;p13"/>
          <p:cNvSpPr/>
          <p:nvPr/>
        </p:nvSpPr>
        <p:spPr>
          <a:xfrm>
            <a:off x="4572075" y="1714500"/>
            <a:ext cx="2286000" cy="1714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78" name="Google Shape;78;p13"/>
          <p:cNvSpPr/>
          <p:nvPr/>
        </p:nvSpPr>
        <p:spPr>
          <a:xfrm>
            <a:off x="6858113" y="0"/>
            <a:ext cx="2286000" cy="1714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79" name="Google Shape;79;p13"/>
          <p:cNvSpPr/>
          <p:nvPr/>
        </p:nvSpPr>
        <p:spPr>
          <a:xfrm>
            <a:off x="6858113" y="3429000"/>
            <a:ext cx="2286000" cy="1714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80" name="Google Shape;80;p13"/>
          <p:cNvSpPr/>
          <p:nvPr>
            <p:ph idx="2" type="pic"/>
          </p:nvPr>
        </p:nvSpPr>
        <p:spPr>
          <a:xfrm>
            <a:off x="25" y="0"/>
            <a:ext cx="2286000" cy="1714500"/>
          </a:xfrm>
          <a:prstGeom prst="rect">
            <a:avLst/>
          </a:prstGeom>
          <a:noFill/>
          <a:ln>
            <a:noFill/>
          </a:ln>
        </p:spPr>
      </p:sp>
      <p:sp>
        <p:nvSpPr>
          <p:cNvPr id="81" name="Google Shape;81;p13"/>
          <p:cNvSpPr/>
          <p:nvPr>
            <p:ph idx="3" type="pic"/>
          </p:nvPr>
        </p:nvSpPr>
        <p:spPr>
          <a:xfrm>
            <a:off x="4572075" y="0"/>
            <a:ext cx="2286000" cy="1714500"/>
          </a:xfrm>
          <a:prstGeom prst="rect">
            <a:avLst/>
          </a:prstGeom>
          <a:noFill/>
          <a:ln>
            <a:noFill/>
          </a:ln>
        </p:spPr>
      </p:sp>
      <p:sp>
        <p:nvSpPr>
          <p:cNvPr id="82" name="Google Shape;82;p13"/>
          <p:cNvSpPr/>
          <p:nvPr>
            <p:ph idx="4" type="pic"/>
          </p:nvPr>
        </p:nvSpPr>
        <p:spPr>
          <a:xfrm>
            <a:off x="25" y="3429000"/>
            <a:ext cx="2286000" cy="1714500"/>
          </a:xfrm>
          <a:prstGeom prst="rect">
            <a:avLst/>
          </a:prstGeom>
          <a:noFill/>
          <a:ln>
            <a:noFill/>
          </a:ln>
        </p:spPr>
      </p:sp>
      <p:sp>
        <p:nvSpPr>
          <p:cNvPr id="83" name="Google Shape;83;p13"/>
          <p:cNvSpPr/>
          <p:nvPr>
            <p:ph idx="5" type="pic"/>
          </p:nvPr>
        </p:nvSpPr>
        <p:spPr>
          <a:xfrm>
            <a:off x="4572075" y="3429000"/>
            <a:ext cx="2286000" cy="1714500"/>
          </a:xfrm>
          <a:prstGeom prst="rect">
            <a:avLst/>
          </a:prstGeom>
          <a:noFill/>
          <a:ln>
            <a:noFill/>
          </a:ln>
        </p:spPr>
      </p:sp>
      <p:sp>
        <p:nvSpPr>
          <p:cNvPr id="84" name="Google Shape;84;p13"/>
          <p:cNvSpPr/>
          <p:nvPr>
            <p:ph idx="6" type="pic"/>
          </p:nvPr>
        </p:nvSpPr>
        <p:spPr>
          <a:xfrm>
            <a:off x="2286050" y="1714500"/>
            <a:ext cx="2286000" cy="1714500"/>
          </a:xfrm>
          <a:prstGeom prst="rect">
            <a:avLst/>
          </a:prstGeom>
          <a:noFill/>
          <a:ln>
            <a:noFill/>
          </a:ln>
        </p:spPr>
      </p:sp>
      <p:sp>
        <p:nvSpPr>
          <p:cNvPr id="85" name="Google Shape;85;p13"/>
          <p:cNvSpPr/>
          <p:nvPr>
            <p:ph idx="7" type="pic"/>
          </p:nvPr>
        </p:nvSpPr>
        <p:spPr>
          <a:xfrm>
            <a:off x="6858100" y="1714500"/>
            <a:ext cx="2286000" cy="1714500"/>
          </a:xfrm>
          <a:prstGeom prst="rect">
            <a:avLst/>
          </a:prstGeom>
          <a:noFill/>
          <a:ln>
            <a:noFill/>
          </a:ln>
        </p:spPr>
      </p:sp>
      <p:sp>
        <p:nvSpPr>
          <p:cNvPr id="86" name="Google Shape;86;p13"/>
          <p:cNvSpPr txBox="1"/>
          <p:nvPr>
            <p:ph idx="1" type="subTitle"/>
          </p:nvPr>
        </p:nvSpPr>
        <p:spPr>
          <a:xfrm>
            <a:off x="207025" y="19309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87" name="Google Shape;87;p13"/>
          <p:cNvSpPr txBox="1"/>
          <p:nvPr>
            <p:ph idx="8" type="subTitle"/>
          </p:nvPr>
        </p:nvSpPr>
        <p:spPr>
          <a:xfrm>
            <a:off x="2493050" y="36454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88" name="Google Shape;88;p13"/>
          <p:cNvSpPr txBox="1"/>
          <p:nvPr>
            <p:ph idx="9" type="subTitle"/>
          </p:nvPr>
        </p:nvSpPr>
        <p:spPr>
          <a:xfrm>
            <a:off x="4779075" y="19309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89" name="Google Shape;89;p13"/>
          <p:cNvSpPr txBox="1"/>
          <p:nvPr>
            <p:ph idx="13" type="subTitle"/>
          </p:nvPr>
        </p:nvSpPr>
        <p:spPr>
          <a:xfrm>
            <a:off x="2493050" y="2164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90" name="Google Shape;90;p13"/>
          <p:cNvSpPr txBox="1"/>
          <p:nvPr>
            <p:ph idx="14" type="subTitle"/>
          </p:nvPr>
        </p:nvSpPr>
        <p:spPr>
          <a:xfrm>
            <a:off x="7065100" y="2164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91" name="Google Shape;91;p13"/>
          <p:cNvSpPr txBox="1"/>
          <p:nvPr>
            <p:ph idx="15" type="subTitle"/>
          </p:nvPr>
        </p:nvSpPr>
        <p:spPr>
          <a:xfrm>
            <a:off x="7065100" y="3645450"/>
            <a:ext cx="18720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2_1">
    <p:spTree>
      <p:nvGrpSpPr>
        <p:cNvPr id="92" name="Shape 92"/>
        <p:cNvGrpSpPr/>
        <p:nvPr/>
      </p:nvGrpSpPr>
      <p:grpSpPr>
        <a:xfrm>
          <a:off x="0" y="0"/>
          <a:ext cx="0" cy="0"/>
          <a:chOff x="0" y="0"/>
          <a:chExt cx="0" cy="0"/>
        </a:xfrm>
      </p:grpSpPr>
      <p:sp>
        <p:nvSpPr>
          <p:cNvPr id="93" name="Google Shape;93;p14"/>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4" name="Google Shape;94;p14"/>
          <p:cNvSpPr/>
          <p:nvPr/>
        </p:nvSpPr>
        <p:spPr>
          <a:xfrm>
            <a:off x="7639955" y="1714500"/>
            <a:ext cx="1503900" cy="1714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95" name="Google Shape;95;p14"/>
          <p:cNvSpPr/>
          <p:nvPr/>
        </p:nvSpPr>
        <p:spPr>
          <a:xfrm>
            <a:off x="3128150" y="0"/>
            <a:ext cx="1503900" cy="1714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96" name="Google Shape;96;p14"/>
          <p:cNvSpPr/>
          <p:nvPr/>
        </p:nvSpPr>
        <p:spPr>
          <a:xfrm>
            <a:off x="3128150" y="3429000"/>
            <a:ext cx="1503900" cy="1714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97" name="Google Shape;97;p14"/>
          <p:cNvSpPr/>
          <p:nvPr/>
        </p:nvSpPr>
        <p:spPr>
          <a:xfrm>
            <a:off x="4632129" y="1714500"/>
            <a:ext cx="1503900" cy="1714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98" name="Google Shape;98;p14"/>
          <p:cNvSpPr/>
          <p:nvPr/>
        </p:nvSpPr>
        <p:spPr>
          <a:xfrm>
            <a:off x="6136109" y="0"/>
            <a:ext cx="1503900" cy="1714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99" name="Google Shape;99;p14"/>
          <p:cNvSpPr/>
          <p:nvPr/>
        </p:nvSpPr>
        <p:spPr>
          <a:xfrm>
            <a:off x="6136109" y="3429000"/>
            <a:ext cx="1503900" cy="1714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ExtraLight"/>
              <a:ea typeface="Georama ExtraLight"/>
              <a:cs typeface="Georama ExtraLight"/>
              <a:sym typeface="Georama ExtraLight"/>
            </a:endParaRPr>
          </a:p>
        </p:txBody>
      </p:sp>
      <p:sp>
        <p:nvSpPr>
          <p:cNvPr id="100" name="Google Shape;100;p14"/>
          <p:cNvSpPr txBox="1"/>
          <p:nvPr>
            <p:ph idx="1" type="subTitle"/>
          </p:nvPr>
        </p:nvSpPr>
        <p:spPr>
          <a:xfrm>
            <a:off x="7776156" y="19309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1" name="Google Shape;101;p14"/>
          <p:cNvSpPr txBox="1"/>
          <p:nvPr>
            <p:ph idx="2" type="subTitle"/>
          </p:nvPr>
        </p:nvSpPr>
        <p:spPr>
          <a:xfrm>
            <a:off x="3264343" y="36454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2" name="Google Shape;102;p14"/>
          <p:cNvSpPr txBox="1"/>
          <p:nvPr>
            <p:ph idx="3" type="subTitle"/>
          </p:nvPr>
        </p:nvSpPr>
        <p:spPr>
          <a:xfrm>
            <a:off x="4768314" y="19309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3" name="Google Shape;103;p14"/>
          <p:cNvSpPr txBox="1"/>
          <p:nvPr>
            <p:ph idx="4" type="subTitle"/>
          </p:nvPr>
        </p:nvSpPr>
        <p:spPr>
          <a:xfrm>
            <a:off x="3264343" y="2164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4" name="Google Shape;104;p14"/>
          <p:cNvSpPr txBox="1"/>
          <p:nvPr>
            <p:ph idx="5" type="subTitle"/>
          </p:nvPr>
        </p:nvSpPr>
        <p:spPr>
          <a:xfrm>
            <a:off x="6272285" y="2164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5" name="Google Shape;105;p14"/>
          <p:cNvSpPr txBox="1"/>
          <p:nvPr>
            <p:ph idx="6" type="subTitle"/>
          </p:nvPr>
        </p:nvSpPr>
        <p:spPr>
          <a:xfrm>
            <a:off x="6272285" y="3645450"/>
            <a:ext cx="1231800" cy="1281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500"/>
              <a:buNone/>
              <a:defRPr/>
            </a:lvl1pPr>
            <a:lvl2pPr lvl="1" algn="ctr">
              <a:spcBef>
                <a:spcPts val="0"/>
              </a:spcBef>
              <a:spcAft>
                <a:spcPts val="0"/>
              </a:spcAft>
              <a:buSzPts val="1500"/>
              <a:buNone/>
              <a:defRPr/>
            </a:lvl2pPr>
            <a:lvl3pPr lvl="2" algn="ctr">
              <a:spcBef>
                <a:spcPts val="0"/>
              </a:spcBef>
              <a:spcAft>
                <a:spcPts val="0"/>
              </a:spcAft>
              <a:buSzPts val="1500"/>
              <a:buNone/>
              <a:defRPr/>
            </a:lvl3pPr>
            <a:lvl4pPr lvl="3" algn="ctr">
              <a:spcBef>
                <a:spcPts val="0"/>
              </a:spcBef>
              <a:spcAft>
                <a:spcPts val="0"/>
              </a:spcAft>
              <a:buSzPts val="1500"/>
              <a:buNone/>
              <a:defRPr/>
            </a:lvl4pPr>
            <a:lvl5pPr lvl="4" algn="ctr">
              <a:spcBef>
                <a:spcPts val="0"/>
              </a:spcBef>
              <a:spcAft>
                <a:spcPts val="0"/>
              </a:spcAft>
              <a:buSzPts val="1500"/>
              <a:buNone/>
              <a:defRPr/>
            </a:lvl5pPr>
            <a:lvl6pPr lvl="5" algn="ctr">
              <a:spcBef>
                <a:spcPts val="0"/>
              </a:spcBef>
              <a:spcAft>
                <a:spcPts val="0"/>
              </a:spcAft>
              <a:buSzPts val="1500"/>
              <a:buNone/>
              <a:defRPr/>
            </a:lvl6pPr>
            <a:lvl7pPr lvl="6" algn="ctr">
              <a:spcBef>
                <a:spcPts val="0"/>
              </a:spcBef>
              <a:spcAft>
                <a:spcPts val="0"/>
              </a:spcAft>
              <a:buSzPts val="1500"/>
              <a:buNone/>
              <a:defRPr/>
            </a:lvl7pPr>
            <a:lvl8pPr lvl="7" algn="ctr">
              <a:spcBef>
                <a:spcPts val="0"/>
              </a:spcBef>
              <a:spcAft>
                <a:spcPts val="0"/>
              </a:spcAft>
              <a:buSzPts val="1500"/>
              <a:buNone/>
              <a:defRPr/>
            </a:lvl8pPr>
            <a:lvl9pPr lvl="8" algn="ctr">
              <a:spcBef>
                <a:spcPts val="0"/>
              </a:spcBef>
              <a:spcAft>
                <a:spcPts val="0"/>
              </a:spcAft>
              <a:buSzPts val="1500"/>
              <a:buNone/>
              <a:defRPr/>
            </a:lvl9pPr>
          </a:lstStyle>
          <a:p/>
        </p:txBody>
      </p:sp>
      <p:sp>
        <p:nvSpPr>
          <p:cNvPr id="106" name="Google Shape;106;p14"/>
          <p:cNvSpPr txBox="1"/>
          <p:nvPr>
            <p:ph type="title"/>
          </p:nvPr>
        </p:nvSpPr>
        <p:spPr>
          <a:xfrm>
            <a:off x="241225" y="1728350"/>
            <a:ext cx="3899700" cy="1714500"/>
          </a:xfrm>
          <a:prstGeom prst="rect">
            <a:avLst/>
          </a:prstGeom>
        </p:spPr>
        <p:txBody>
          <a:bodyPr anchorCtr="0" anchor="ctr"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2_1_1">
    <p:spTree>
      <p:nvGrpSpPr>
        <p:cNvPr id="107" name="Shape 107"/>
        <p:cNvGrpSpPr/>
        <p:nvPr/>
      </p:nvGrpSpPr>
      <p:grpSpPr>
        <a:xfrm>
          <a:off x="0" y="0"/>
          <a:ext cx="0" cy="0"/>
          <a:chOff x="0" y="0"/>
          <a:chExt cx="0" cy="0"/>
        </a:xfrm>
      </p:grpSpPr>
      <p:sp>
        <p:nvSpPr>
          <p:cNvPr id="108" name="Google Shape;108;p15"/>
          <p:cNvSpPr txBox="1"/>
          <p:nvPr>
            <p:ph idx="12" type="sldNum"/>
          </p:nvPr>
        </p:nvSpPr>
        <p:spPr>
          <a:xfrm>
            <a:off x="8178544" y="4783330"/>
            <a:ext cx="819000" cy="2952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9" name="Google Shape;109;p15"/>
          <p:cNvSpPr/>
          <p:nvPr>
            <p:ph idx="2" type="pic"/>
          </p:nvPr>
        </p:nvSpPr>
        <p:spPr>
          <a:xfrm>
            <a:off x="6834875" y="2571725"/>
            <a:ext cx="2308800" cy="2571600"/>
          </a:xfrm>
          <a:prstGeom prst="rect">
            <a:avLst/>
          </a:prstGeom>
          <a:noFill/>
          <a:ln>
            <a:noFill/>
          </a:ln>
        </p:spPr>
      </p:sp>
      <p:sp>
        <p:nvSpPr>
          <p:cNvPr id="110" name="Google Shape;110;p15"/>
          <p:cNvSpPr txBox="1"/>
          <p:nvPr>
            <p:ph type="title"/>
          </p:nvPr>
        </p:nvSpPr>
        <p:spPr>
          <a:xfrm>
            <a:off x="241225" y="370700"/>
            <a:ext cx="4028700" cy="15765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
        <p:nvSpPr>
          <p:cNvPr id="111" name="Google Shape;111;p15"/>
          <p:cNvSpPr/>
          <p:nvPr>
            <p:ph idx="3" type="pic"/>
          </p:nvPr>
        </p:nvSpPr>
        <p:spPr>
          <a:xfrm>
            <a:off x="2612450" y="3377850"/>
            <a:ext cx="1967700" cy="1765500"/>
          </a:xfrm>
          <a:prstGeom prst="rect">
            <a:avLst/>
          </a:prstGeom>
          <a:noFill/>
          <a:ln>
            <a:noFill/>
          </a:ln>
        </p:spPr>
      </p:sp>
      <p:sp>
        <p:nvSpPr>
          <p:cNvPr id="112" name="Google Shape;112;p15"/>
          <p:cNvSpPr/>
          <p:nvPr>
            <p:ph idx="4" type="pic"/>
          </p:nvPr>
        </p:nvSpPr>
        <p:spPr>
          <a:xfrm>
            <a:off x="1306150" y="2262000"/>
            <a:ext cx="1306200" cy="1116000"/>
          </a:xfrm>
          <a:prstGeom prst="rect">
            <a:avLst/>
          </a:prstGeom>
          <a:noFill/>
          <a:ln>
            <a:noFill/>
          </a:ln>
        </p:spPr>
      </p:sp>
      <p:sp>
        <p:nvSpPr>
          <p:cNvPr id="113" name="Google Shape;113;p15"/>
          <p:cNvSpPr/>
          <p:nvPr>
            <p:ph idx="5" type="pic"/>
          </p:nvPr>
        </p:nvSpPr>
        <p:spPr>
          <a:xfrm>
            <a:off x="-150" y="3377996"/>
            <a:ext cx="1306200" cy="1285800"/>
          </a:xfrm>
          <a:prstGeom prst="rect">
            <a:avLst/>
          </a:prstGeom>
          <a:noFill/>
          <a:ln>
            <a:noFill/>
          </a:ln>
        </p:spPr>
      </p:sp>
      <p:sp>
        <p:nvSpPr>
          <p:cNvPr id="114" name="Google Shape;114;p15"/>
          <p:cNvSpPr/>
          <p:nvPr>
            <p:ph idx="6" type="pic"/>
          </p:nvPr>
        </p:nvSpPr>
        <p:spPr>
          <a:xfrm>
            <a:off x="5399075" y="1209725"/>
            <a:ext cx="1435800" cy="1362000"/>
          </a:xfrm>
          <a:prstGeom prst="rect">
            <a:avLst/>
          </a:prstGeom>
          <a:noFill/>
          <a:ln>
            <a:noFill/>
          </a:ln>
        </p:spPr>
      </p:sp>
      <p:sp>
        <p:nvSpPr>
          <p:cNvPr id="115" name="Google Shape;115;p15"/>
          <p:cNvSpPr/>
          <p:nvPr>
            <p:ph idx="7" type="pic"/>
          </p:nvPr>
        </p:nvSpPr>
        <p:spPr>
          <a:xfrm>
            <a:off x="4580076" y="2571750"/>
            <a:ext cx="819000" cy="806100"/>
          </a:xfrm>
          <a:prstGeom prst="rect">
            <a:avLst/>
          </a:prstGeom>
          <a:noFill/>
          <a:ln>
            <a:noFill/>
          </a:ln>
        </p:spPr>
      </p:sp>
      <p:sp>
        <p:nvSpPr>
          <p:cNvPr id="116" name="Google Shape;116;p15"/>
          <p:cNvSpPr/>
          <p:nvPr>
            <p:ph idx="8" type="pic"/>
          </p:nvPr>
        </p:nvSpPr>
        <p:spPr>
          <a:xfrm>
            <a:off x="5399077" y="3377850"/>
            <a:ext cx="1041300" cy="1025100"/>
          </a:xfrm>
          <a:prstGeom prst="rect">
            <a:avLst/>
          </a:prstGeom>
          <a:noFill/>
          <a:ln>
            <a:noFill/>
          </a:ln>
        </p:spPr>
      </p:sp>
      <p:sp>
        <p:nvSpPr>
          <p:cNvPr id="117" name="Google Shape;117;p15"/>
          <p:cNvSpPr/>
          <p:nvPr>
            <p:ph idx="9" type="pic"/>
          </p:nvPr>
        </p:nvSpPr>
        <p:spPr>
          <a:xfrm>
            <a:off x="7653875" y="1209713"/>
            <a:ext cx="965400" cy="806100"/>
          </a:xfrm>
          <a:prstGeom prst="rect">
            <a:avLst/>
          </a:prstGeom>
          <a:noFill/>
          <a:ln>
            <a:noFill/>
          </a:ln>
        </p:spPr>
      </p:sp>
      <p:sp>
        <p:nvSpPr>
          <p:cNvPr id="118" name="Google Shape;118;p15"/>
          <p:cNvSpPr/>
          <p:nvPr>
            <p:ph idx="13" type="pic"/>
          </p:nvPr>
        </p:nvSpPr>
        <p:spPr>
          <a:xfrm>
            <a:off x="6834876" y="403525"/>
            <a:ext cx="819000" cy="8061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9_1">
    <p:spTree>
      <p:nvGrpSpPr>
        <p:cNvPr id="119" name="Shape 119"/>
        <p:cNvGrpSpPr/>
        <p:nvPr/>
      </p:nvGrpSpPr>
      <p:grpSpPr>
        <a:xfrm>
          <a:off x="0" y="0"/>
          <a:ext cx="0" cy="0"/>
          <a:chOff x="0" y="0"/>
          <a:chExt cx="0" cy="0"/>
        </a:xfrm>
      </p:grpSpPr>
      <p:sp>
        <p:nvSpPr>
          <p:cNvPr id="120" name="Google Shape;120;p16"/>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16"/>
          <p:cNvSpPr txBox="1"/>
          <p:nvPr>
            <p:ph type="title"/>
          </p:nvPr>
        </p:nvSpPr>
        <p:spPr>
          <a:xfrm>
            <a:off x="241225" y="370700"/>
            <a:ext cx="8208300" cy="10992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
        <p:nvSpPr>
          <p:cNvPr id="122" name="Google Shape;122;p16"/>
          <p:cNvSpPr/>
          <p:nvPr/>
        </p:nvSpPr>
        <p:spPr>
          <a:xfrm>
            <a:off x="0" y="2620100"/>
            <a:ext cx="3048000" cy="252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23" name="Google Shape;123;p16"/>
          <p:cNvSpPr/>
          <p:nvPr>
            <p:ph idx="2" type="pic"/>
          </p:nvPr>
        </p:nvSpPr>
        <p:spPr>
          <a:xfrm>
            <a:off x="0" y="1469900"/>
            <a:ext cx="3048000" cy="1150200"/>
          </a:xfrm>
          <a:prstGeom prst="rect">
            <a:avLst/>
          </a:prstGeom>
          <a:noFill/>
          <a:ln>
            <a:noFill/>
          </a:ln>
        </p:spPr>
      </p:sp>
      <p:sp>
        <p:nvSpPr>
          <p:cNvPr id="124" name="Google Shape;124;p16"/>
          <p:cNvSpPr txBox="1"/>
          <p:nvPr>
            <p:ph idx="1" type="subTitle"/>
          </p:nvPr>
        </p:nvSpPr>
        <p:spPr>
          <a:xfrm>
            <a:off x="333317" y="2792424"/>
            <a:ext cx="2423700" cy="5412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25" name="Google Shape;125;p16"/>
          <p:cNvSpPr txBox="1"/>
          <p:nvPr>
            <p:ph idx="3" type="body"/>
          </p:nvPr>
        </p:nvSpPr>
        <p:spPr>
          <a:xfrm>
            <a:off x="342475" y="3505950"/>
            <a:ext cx="2490300" cy="1312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26" name="Google Shape;126;p16"/>
          <p:cNvSpPr/>
          <p:nvPr/>
        </p:nvSpPr>
        <p:spPr>
          <a:xfrm>
            <a:off x="3048000" y="2620100"/>
            <a:ext cx="3048000" cy="252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27" name="Google Shape;127;p16"/>
          <p:cNvSpPr/>
          <p:nvPr>
            <p:ph idx="4" type="pic"/>
          </p:nvPr>
        </p:nvSpPr>
        <p:spPr>
          <a:xfrm>
            <a:off x="3048000" y="1469900"/>
            <a:ext cx="3048000" cy="1150200"/>
          </a:xfrm>
          <a:prstGeom prst="rect">
            <a:avLst/>
          </a:prstGeom>
          <a:noFill/>
          <a:ln>
            <a:noFill/>
          </a:ln>
        </p:spPr>
      </p:sp>
      <p:sp>
        <p:nvSpPr>
          <p:cNvPr id="128" name="Google Shape;128;p16"/>
          <p:cNvSpPr txBox="1"/>
          <p:nvPr>
            <p:ph idx="5" type="subTitle"/>
          </p:nvPr>
        </p:nvSpPr>
        <p:spPr>
          <a:xfrm>
            <a:off x="3381317" y="2792424"/>
            <a:ext cx="2423700" cy="5412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29" name="Google Shape;129;p16"/>
          <p:cNvSpPr txBox="1"/>
          <p:nvPr>
            <p:ph idx="6" type="body"/>
          </p:nvPr>
        </p:nvSpPr>
        <p:spPr>
          <a:xfrm>
            <a:off x="3474175" y="3505950"/>
            <a:ext cx="2490300" cy="1312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30" name="Google Shape;130;p16"/>
          <p:cNvSpPr/>
          <p:nvPr/>
        </p:nvSpPr>
        <p:spPr>
          <a:xfrm>
            <a:off x="6096000" y="2620100"/>
            <a:ext cx="3048000" cy="252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31" name="Google Shape;131;p16"/>
          <p:cNvSpPr/>
          <p:nvPr>
            <p:ph idx="7" type="pic"/>
          </p:nvPr>
        </p:nvSpPr>
        <p:spPr>
          <a:xfrm>
            <a:off x="6096000" y="1469900"/>
            <a:ext cx="3048000" cy="1150200"/>
          </a:xfrm>
          <a:prstGeom prst="rect">
            <a:avLst/>
          </a:prstGeom>
          <a:noFill/>
          <a:ln>
            <a:noFill/>
          </a:ln>
        </p:spPr>
      </p:sp>
      <p:sp>
        <p:nvSpPr>
          <p:cNvPr id="132" name="Google Shape;132;p16"/>
          <p:cNvSpPr txBox="1"/>
          <p:nvPr>
            <p:ph idx="8" type="subTitle"/>
          </p:nvPr>
        </p:nvSpPr>
        <p:spPr>
          <a:xfrm>
            <a:off x="6429317" y="2792424"/>
            <a:ext cx="2423700" cy="5412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33" name="Google Shape;133;p16"/>
          <p:cNvSpPr txBox="1"/>
          <p:nvPr>
            <p:ph idx="9" type="body"/>
          </p:nvPr>
        </p:nvSpPr>
        <p:spPr>
          <a:xfrm>
            <a:off x="6605875" y="3505950"/>
            <a:ext cx="2490300" cy="1312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9_1_1">
    <p:spTree>
      <p:nvGrpSpPr>
        <p:cNvPr id="134" name="Shape 134"/>
        <p:cNvGrpSpPr/>
        <p:nvPr/>
      </p:nvGrpSpPr>
      <p:grpSpPr>
        <a:xfrm>
          <a:off x="0" y="0"/>
          <a:ext cx="0" cy="0"/>
          <a:chOff x="0" y="0"/>
          <a:chExt cx="0" cy="0"/>
        </a:xfrm>
      </p:grpSpPr>
      <p:sp>
        <p:nvSpPr>
          <p:cNvPr id="135" name="Google Shape;135;p17"/>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36" name="Google Shape;136;p17"/>
          <p:cNvSpPr txBox="1"/>
          <p:nvPr>
            <p:ph type="title"/>
          </p:nvPr>
        </p:nvSpPr>
        <p:spPr>
          <a:xfrm>
            <a:off x="241225" y="370700"/>
            <a:ext cx="8208300" cy="10992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
        <p:nvSpPr>
          <p:cNvPr id="137" name="Google Shape;137;p17"/>
          <p:cNvSpPr/>
          <p:nvPr/>
        </p:nvSpPr>
        <p:spPr>
          <a:xfrm>
            <a:off x="0" y="2620100"/>
            <a:ext cx="4572000" cy="2523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38" name="Google Shape;138;p17"/>
          <p:cNvSpPr/>
          <p:nvPr>
            <p:ph idx="2" type="pic"/>
          </p:nvPr>
        </p:nvSpPr>
        <p:spPr>
          <a:xfrm>
            <a:off x="0" y="1469900"/>
            <a:ext cx="4572000" cy="1150200"/>
          </a:xfrm>
          <a:prstGeom prst="rect">
            <a:avLst/>
          </a:prstGeom>
          <a:noFill/>
          <a:ln>
            <a:noFill/>
          </a:ln>
        </p:spPr>
      </p:sp>
      <p:sp>
        <p:nvSpPr>
          <p:cNvPr id="139" name="Google Shape;139;p17"/>
          <p:cNvSpPr txBox="1"/>
          <p:nvPr>
            <p:ph idx="1" type="subTitle"/>
          </p:nvPr>
        </p:nvSpPr>
        <p:spPr>
          <a:xfrm>
            <a:off x="499976" y="2792424"/>
            <a:ext cx="3635400" cy="5412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40" name="Google Shape;140;p17"/>
          <p:cNvSpPr txBox="1"/>
          <p:nvPr>
            <p:ph idx="3" type="body"/>
          </p:nvPr>
        </p:nvSpPr>
        <p:spPr>
          <a:xfrm>
            <a:off x="513713" y="3505950"/>
            <a:ext cx="3735600" cy="1312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41" name="Google Shape;141;p17"/>
          <p:cNvSpPr/>
          <p:nvPr/>
        </p:nvSpPr>
        <p:spPr>
          <a:xfrm>
            <a:off x="4572000" y="2620100"/>
            <a:ext cx="4572000" cy="2523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42" name="Google Shape;142;p17"/>
          <p:cNvSpPr/>
          <p:nvPr>
            <p:ph idx="4" type="pic"/>
          </p:nvPr>
        </p:nvSpPr>
        <p:spPr>
          <a:xfrm>
            <a:off x="4572000" y="1469900"/>
            <a:ext cx="4572000" cy="1150200"/>
          </a:xfrm>
          <a:prstGeom prst="rect">
            <a:avLst/>
          </a:prstGeom>
          <a:noFill/>
          <a:ln>
            <a:noFill/>
          </a:ln>
        </p:spPr>
      </p:sp>
      <p:sp>
        <p:nvSpPr>
          <p:cNvPr id="143" name="Google Shape;143;p17"/>
          <p:cNvSpPr txBox="1"/>
          <p:nvPr>
            <p:ph idx="5" type="subTitle"/>
          </p:nvPr>
        </p:nvSpPr>
        <p:spPr>
          <a:xfrm>
            <a:off x="5071976" y="2792424"/>
            <a:ext cx="3635400" cy="5412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44" name="Google Shape;144;p17"/>
          <p:cNvSpPr txBox="1"/>
          <p:nvPr>
            <p:ph idx="6" type="body"/>
          </p:nvPr>
        </p:nvSpPr>
        <p:spPr>
          <a:xfrm>
            <a:off x="5071963" y="3505950"/>
            <a:ext cx="3735600" cy="1312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body and image">
  <p:cSld name="CUSTOM">
    <p:spTree>
      <p:nvGrpSpPr>
        <p:cNvPr id="145" name="Shape 145"/>
        <p:cNvGrpSpPr/>
        <p:nvPr/>
      </p:nvGrpSpPr>
      <p:grpSpPr>
        <a:xfrm>
          <a:off x="0" y="0"/>
          <a:ext cx="0" cy="0"/>
          <a:chOff x="0" y="0"/>
          <a:chExt cx="0" cy="0"/>
        </a:xfrm>
      </p:grpSpPr>
      <p:sp>
        <p:nvSpPr>
          <p:cNvPr id="146" name="Google Shape;146;p18"/>
          <p:cNvSpPr/>
          <p:nvPr>
            <p:ph idx="2" type="pic"/>
          </p:nvPr>
        </p:nvSpPr>
        <p:spPr>
          <a:xfrm>
            <a:off x="0" y="0"/>
            <a:ext cx="9144000" cy="3854100"/>
          </a:xfrm>
          <a:prstGeom prst="rect">
            <a:avLst/>
          </a:prstGeom>
          <a:noFill/>
          <a:ln>
            <a:noFill/>
          </a:ln>
        </p:spPr>
      </p:sp>
      <p:sp>
        <p:nvSpPr>
          <p:cNvPr id="147" name="Google Shape;147;p18"/>
          <p:cNvSpPr txBox="1"/>
          <p:nvPr>
            <p:ph idx="1" type="body"/>
          </p:nvPr>
        </p:nvSpPr>
        <p:spPr>
          <a:xfrm>
            <a:off x="257175" y="4001650"/>
            <a:ext cx="8540700" cy="329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Georama ExtraBold"/>
              <a:buChar char="●"/>
              <a:defRPr>
                <a:latin typeface="Georama ExtraBold"/>
                <a:ea typeface="Georama ExtraBold"/>
                <a:cs typeface="Georama ExtraBold"/>
                <a:sym typeface="Georama ExtraBold"/>
              </a:defRPr>
            </a:lvl1pPr>
            <a:lvl2pPr indent="-304800" lvl="1" marL="914400">
              <a:spcBef>
                <a:spcPts val="0"/>
              </a:spcBef>
              <a:spcAft>
                <a:spcPts val="0"/>
              </a:spcAft>
              <a:buSzPts val="1200"/>
              <a:buFont typeface="Georama ExtraBold"/>
              <a:buChar char="○"/>
              <a:defRPr>
                <a:latin typeface="Georama ExtraBold"/>
                <a:ea typeface="Georama ExtraBold"/>
                <a:cs typeface="Georama ExtraBold"/>
                <a:sym typeface="Georama ExtraBold"/>
              </a:defRPr>
            </a:lvl2pPr>
            <a:lvl3pPr indent="-304800" lvl="2" marL="1371600">
              <a:spcBef>
                <a:spcPts val="0"/>
              </a:spcBef>
              <a:spcAft>
                <a:spcPts val="0"/>
              </a:spcAft>
              <a:buSzPts val="1200"/>
              <a:buFont typeface="Georama ExtraBold"/>
              <a:buChar char="■"/>
              <a:defRPr>
                <a:latin typeface="Georama ExtraBold"/>
                <a:ea typeface="Georama ExtraBold"/>
                <a:cs typeface="Georama ExtraBold"/>
                <a:sym typeface="Georama ExtraBold"/>
              </a:defRPr>
            </a:lvl3pPr>
            <a:lvl4pPr indent="-304800" lvl="3" marL="1828800">
              <a:spcBef>
                <a:spcPts val="0"/>
              </a:spcBef>
              <a:spcAft>
                <a:spcPts val="0"/>
              </a:spcAft>
              <a:buSzPts val="1200"/>
              <a:buFont typeface="Georama ExtraBold"/>
              <a:buChar char="●"/>
              <a:defRPr>
                <a:latin typeface="Georama ExtraBold"/>
                <a:ea typeface="Georama ExtraBold"/>
                <a:cs typeface="Georama ExtraBold"/>
                <a:sym typeface="Georama ExtraBold"/>
              </a:defRPr>
            </a:lvl4pPr>
            <a:lvl5pPr indent="-304800" lvl="4" marL="2286000">
              <a:spcBef>
                <a:spcPts val="0"/>
              </a:spcBef>
              <a:spcAft>
                <a:spcPts val="0"/>
              </a:spcAft>
              <a:buSzPts val="1200"/>
              <a:buFont typeface="Georama ExtraBold"/>
              <a:buChar char="○"/>
              <a:defRPr>
                <a:latin typeface="Georama ExtraBold"/>
                <a:ea typeface="Georama ExtraBold"/>
                <a:cs typeface="Georama ExtraBold"/>
                <a:sym typeface="Georama ExtraBold"/>
              </a:defRPr>
            </a:lvl5pPr>
            <a:lvl6pPr indent="-304800" lvl="5" marL="2743200">
              <a:spcBef>
                <a:spcPts val="0"/>
              </a:spcBef>
              <a:spcAft>
                <a:spcPts val="0"/>
              </a:spcAft>
              <a:buSzPts val="1200"/>
              <a:buFont typeface="Georama ExtraBold"/>
              <a:buChar char="■"/>
              <a:defRPr>
                <a:latin typeface="Georama ExtraBold"/>
                <a:ea typeface="Georama ExtraBold"/>
                <a:cs typeface="Georama ExtraBold"/>
                <a:sym typeface="Georama ExtraBold"/>
              </a:defRPr>
            </a:lvl6pPr>
            <a:lvl7pPr indent="-304800" lvl="6" marL="3200400">
              <a:spcBef>
                <a:spcPts val="0"/>
              </a:spcBef>
              <a:spcAft>
                <a:spcPts val="0"/>
              </a:spcAft>
              <a:buSzPts val="1200"/>
              <a:buFont typeface="Georama ExtraBold"/>
              <a:buChar char="●"/>
              <a:defRPr>
                <a:latin typeface="Georama ExtraBold"/>
                <a:ea typeface="Georama ExtraBold"/>
                <a:cs typeface="Georama ExtraBold"/>
                <a:sym typeface="Georama ExtraBold"/>
              </a:defRPr>
            </a:lvl7pPr>
            <a:lvl8pPr indent="-304800" lvl="7" marL="3657600">
              <a:spcBef>
                <a:spcPts val="0"/>
              </a:spcBef>
              <a:spcAft>
                <a:spcPts val="0"/>
              </a:spcAft>
              <a:buSzPts val="1200"/>
              <a:buFont typeface="Georama ExtraBold"/>
              <a:buChar char="○"/>
              <a:defRPr>
                <a:latin typeface="Georama ExtraBold"/>
                <a:ea typeface="Georama ExtraBold"/>
                <a:cs typeface="Georama ExtraBold"/>
                <a:sym typeface="Georama ExtraBold"/>
              </a:defRPr>
            </a:lvl8pPr>
            <a:lvl9pPr indent="-304800" lvl="8" marL="4114800">
              <a:spcBef>
                <a:spcPts val="0"/>
              </a:spcBef>
              <a:spcAft>
                <a:spcPts val="0"/>
              </a:spcAft>
              <a:buSzPts val="1200"/>
              <a:buFont typeface="Georama ExtraBold"/>
              <a:buChar char="■"/>
              <a:defRPr>
                <a:latin typeface="Georama ExtraBold"/>
                <a:ea typeface="Georama ExtraBold"/>
                <a:cs typeface="Georama ExtraBold"/>
                <a:sym typeface="Georama ExtraBold"/>
              </a:defRPr>
            </a:lvl9pPr>
          </a:lstStyle>
          <a:p/>
        </p:txBody>
      </p:sp>
      <p:sp>
        <p:nvSpPr>
          <p:cNvPr id="148" name="Google Shape;148;p18"/>
          <p:cNvSpPr txBox="1"/>
          <p:nvPr>
            <p:ph idx="3" type="subTitle"/>
          </p:nvPr>
        </p:nvSpPr>
        <p:spPr>
          <a:xfrm>
            <a:off x="257175" y="4330750"/>
            <a:ext cx="8540700" cy="677100"/>
          </a:xfrm>
          <a:prstGeom prst="rect">
            <a:avLst/>
          </a:prstGeom>
        </p:spPr>
        <p:txBody>
          <a:bodyPr anchorCtr="0" anchor="t" bIns="91425" lIns="91425" spcFirstLastPara="1" rIns="91425" wrap="square" tIns="91425">
            <a:noAutofit/>
          </a:bodyPr>
          <a:lstStyle>
            <a:lvl1pPr lvl="0">
              <a:spcBef>
                <a:spcPts val="0"/>
              </a:spcBef>
              <a:spcAft>
                <a:spcPts val="0"/>
              </a:spcAft>
              <a:buSzPts val="3000"/>
              <a:buFont typeface="Georama ExtraLight"/>
              <a:buNone/>
              <a:defRPr sz="3000">
                <a:latin typeface="Georama ExtraLight"/>
                <a:ea typeface="Georama ExtraLight"/>
                <a:cs typeface="Georama ExtraLight"/>
                <a:sym typeface="Georama ExtraLight"/>
              </a:defRPr>
            </a:lvl1pPr>
            <a:lvl2pPr lvl="1">
              <a:spcBef>
                <a:spcPts val="0"/>
              </a:spcBef>
              <a:spcAft>
                <a:spcPts val="0"/>
              </a:spcAft>
              <a:buSzPts val="3000"/>
              <a:buFont typeface="Georama ExtraLight"/>
              <a:buNone/>
              <a:defRPr sz="3000">
                <a:latin typeface="Georama ExtraLight"/>
                <a:ea typeface="Georama ExtraLight"/>
                <a:cs typeface="Georama ExtraLight"/>
                <a:sym typeface="Georama ExtraLight"/>
              </a:defRPr>
            </a:lvl2pPr>
            <a:lvl3pPr lvl="2">
              <a:spcBef>
                <a:spcPts val="0"/>
              </a:spcBef>
              <a:spcAft>
                <a:spcPts val="0"/>
              </a:spcAft>
              <a:buSzPts val="3000"/>
              <a:buFont typeface="Georama ExtraLight"/>
              <a:buNone/>
              <a:defRPr sz="3000">
                <a:latin typeface="Georama ExtraLight"/>
                <a:ea typeface="Georama ExtraLight"/>
                <a:cs typeface="Georama ExtraLight"/>
                <a:sym typeface="Georama ExtraLight"/>
              </a:defRPr>
            </a:lvl3pPr>
            <a:lvl4pPr lvl="3">
              <a:spcBef>
                <a:spcPts val="0"/>
              </a:spcBef>
              <a:spcAft>
                <a:spcPts val="0"/>
              </a:spcAft>
              <a:buSzPts val="3000"/>
              <a:buFont typeface="Georama ExtraLight"/>
              <a:buNone/>
              <a:defRPr sz="3000">
                <a:latin typeface="Georama ExtraLight"/>
                <a:ea typeface="Georama ExtraLight"/>
                <a:cs typeface="Georama ExtraLight"/>
                <a:sym typeface="Georama ExtraLight"/>
              </a:defRPr>
            </a:lvl4pPr>
            <a:lvl5pPr lvl="4">
              <a:spcBef>
                <a:spcPts val="0"/>
              </a:spcBef>
              <a:spcAft>
                <a:spcPts val="0"/>
              </a:spcAft>
              <a:buSzPts val="3000"/>
              <a:buFont typeface="Georama ExtraLight"/>
              <a:buNone/>
              <a:defRPr sz="3000">
                <a:latin typeface="Georama ExtraLight"/>
                <a:ea typeface="Georama ExtraLight"/>
                <a:cs typeface="Georama ExtraLight"/>
                <a:sym typeface="Georama ExtraLight"/>
              </a:defRPr>
            </a:lvl5pPr>
            <a:lvl6pPr lvl="5">
              <a:spcBef>
                <a:spcPts val="0"/>
              </a:spcBef>
              <a:spcAft>
                <a:spcPts val="0"/>
              </a:spcAft>
              <a:buSzPts val="3000"/>
              <a:buFont typeface="Georama ExtraLight"/>
              <a:buNone/>
              <a:defRPr sz="3000">
                <a:latin typeface="Georama ExtraLight"/>
                <a:ea typeface="Georama ExtraLight"/>
                <a:cs typeface="Georama ExtraLight"/>
                <a:sym typeface="Georama ExtraLight"/>
              </a:defRPr>
            </a:lvl6pPr>
            <a:lvl7pPr lvl="6">
              <a:spcBef>
                <a:spcPts val="0"/>
              </a:spcBef>
              <a:spcAft>
                <a:spcPts val="0"/>
              </a:spcAft>
              <a:buSzPts val="3000"/>
              <a:buFont typeface="Georama ExtraLight"/>
              <a:buNone/>
              <a:defRPr sz="3000">
                <a:latin typeface="Georama ExtraLight"/>
                <a:ea typeface="Georama ExtraLight"/>
                <a:cs typeface="Georama ExtraLight"/>
                <a:sym typeface="Georama ExtraLight"/>
              </a:defRPr>
            </a:lvl7pPr>
            <a:lvl8pPr lvl="7">
              <a:spcBef>
                <a:spcPts val="0"/>
              </a:spcBef>
              <a:spcAft>
                <a:spcPts val="0"/>
              </a:spcAft>
              <a:buSzPts val="3000"/>
              <a:buFont typeface="Georama ExtraLight"/>
              <a:buNone/>
              <a:defRPr sz="3000">
                <a:latin typeface="Georama ExtraLight"/>
                <a:ea typeface="Georama ExtraLight"/>
                <a:cs typeface="Georama ExtraLight"/>
                <a:sym typeface="Georama ExtraLight"/>
              </a:defRPr>
            </a:lvl8pPr>
            <a:lvl9pPr lvl="8">
              <a:spcBef>
                <a:spcPts val="0"/>
              </a:spcBef>
              <a:spcAft>
                <a:spcPts val="0"/>
              </a:spcAft>
              <a:buSzPts val="3000"/>
              <a:buFont typeface="Georama ExtraLight"/>
              <a:buNone/>
              <a:defRPr sz="3000">
                <a:latin typeface="Georama ExtraLight"/>
                <a:ea typeface="Georama ExtraLight"/>
                <a:cs typeface="Georama ExtraLight"/>
                <a:sym typeface="Georama ExtraLight"/>
              </a:defRPr>
            </a:lvl9pPr>
          </a:lstStyle>
          <a:p/>
        </p:txBody>
      </p:sp>
      <p:sp>
        <p:nvSpPr>
          <p:cNvPr id="149" name="Google Shape;149;p18"/>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and image">
  <p:cSld name="CUSTOM_1">
    <p:spTree>
      <p:nvGrpSpPr>
        <p:cNvPr id="150" name="Shape 150"/>
        <p:cNvGrpSpPr/>
        <p:nvPr/>
      </p:nvGrpSpPr>
      <p:grpSpPr>
        <a:xfrm>
          <a:off x="0" y="0"/>
          <a:ext cx="0" cy="0"/>
          <a:chOff x="0" y="0"/>
          <a:chExt cx="0" cy="0"/>
        </a:xfrm>
      </p:grpSpPr>
      <p:sp>
        <p:nvSpPr>
          <p:cNvPr id="151" name="Google Shape;151;p19"/>
          <p:cNvSpPr/>
          <p:nvPr>
            <p:ph idx="2" type="pic"/>
          </p:nvPr>
        </p:nvSpPr>
        <p:spPr>
          <a:xfrm>
            <a:off x="0" y="1289400"/>
            <a:ext cx="9144000" cy="3854100"/>
          </a:xfrm>
          <a:prstGeom prst="rect">
            <a:avLst/>
          </a:prstGeom>
          <a:noFill/>
          <a:ln>
            <a:noFill/>
          </a:ln>
        </p:spPr>
      </p:sp>
      <p:sp>
        <p:nvSpPr>
          <p:cNvPr id="152" name="Google Shape;152;p19"/>
          <p:cNvSpPr txBox="1"/>
          <p:nvPr>
            <p:ph idx="1" type="subTitle"/>
          </p:nvPr>
        </p:nvSpPr>
        <p:spPr>
          <a:xfrm>
            <a:off x="257175" y="306150"/>
            <a:ext cx="7903500" cy="677100"/>
          </a:xfrm>
          <a:prstGeom prst="rect">
            <a:avLst/>
          </a:prstGeom>
        </p:spPr>
        <p:txBody>
          <a:bodyPr anchorCtr="0" anchor="t" bIns="91425" lIns="91425" spcFirstLastPara="1" rIns="91425" wrap="square" tIns="91425">
            <a:noAutofit/>
          </a:bodyPr>
          <a:lstStyle>
            <a:lvl1pPr lvl="0">
              <a:spcBef>
                <a:spcPts val="0"/>
              </a:spcBef>
              <a:spcAft>
                <a:spcPts val="0"/>
              </a:spcAft>
              <a:buSzPts val="3000"/>
              <a:buFont typeface="Georama ExtraLight"/>
              <a:buNone/>
              <a:defRPr sz="3000">
                <a:latin typeface="Georama ExtraLight"/>
                <a:ea typeface="Georama ExtraLight"/>
                <a:cs typeface="Georama ExtraLight"/>
                <a:sym typeface="Georama ExtraLight"/>
              </a:defRPr>
            </a:lvl1pPr>
            <a:lvl2pPr lvl="1">
              <a:spcBef>
                <a:spcPts val="0"/>
              </a:spcBef>
              <a:spcAft>
                <a:spcPts val="0"/>
              </a:spcAft>
              <a:buSzPts val="3000"/>
              <a:buFont typeface="Georama ExtraLight"/>
              <a:buNone/>
              <a:defRPr sz="3000">
                <a:latin typeface="Georama ExtraLight"/>
                <a:ea typeface="Georama ExtraLight"/>
                <a:cs typeface="Georama ExtraLight"/>
                <a:sym typeface="Georama ExtraLight"/>
              </a:defRPr>
            </a:lvl2pPr>
            <a:lvl3pPr lvl="2">
              <a:spcBef>
                <a:spcPts val="0"/>
              </a:spcBef>
              <a:spcAft>
                <a:spcPts val="0"/>
              </a:spcAft>
              <a:buSzPts val="3000"/>
              <a:buFont typeface="Georama ExtraLight"/>
              <a:buNone/>
              <a:defRPr sz="3000">
                <a:latin typeface="Georama ExtraLight"/>
                <a:ea typeface="Georama ExtraLight"/>
                <a:cs typeface="Georama ExtraLight"/>
                <a:sym typeface="Georama ExtraLight"/>
              </a:defRPr>
            </a:lvl3pPr>
            <a:lvl4pPr lvl="3">
              <a:spcBef>
                <a:spcPts val="0"/>
              </a:spcBef>
              <a:spcAft>
                <a:spcPts val="0"/>
              </a:spcAft>
              <a:buSzPts val="3000"/>
              <a:buFont typeface="Georama ExtraLight"/>
              <a:buNone/>
              <a:defRPr sz="3000">
                <a:latin typeface="Georama ExtraLight"/>
                <a:ea typeface="Georama ExtraLight"/>
                <a:cs typeface="Georama ExtraLight"/>
                <a:sym typeface="Georama ExtraLight"/>
              </a:defRPr>
            </a:lvl4pPr>
            <a:lvl5pPr lvl="4">
              <a:spcBef>
                <a:spcPts val="0"/>
              </a:spcBef>
              <a:spcAft>
                <a:spcPts val="0"/>
              </a:spcAft>
              <a:buSzPts val="3000"/>
              <a:buFont typeface="Georama ExtraLight"/>
              <a:buNone/>
              <a:defRPr sz="3000">
                <a:latin typeface="Georama ExtraLight"/>
                <a:ea typeface="Georama ExtraLight"/>
                <a:cs typeface="Georama ExtraLight"/>
                <a:sym typeface="Georama ExtraLight"/>
              </a:defRPr>
            </a:lvl5pPr>
            <a:lvl6pPr lvl="5">
              <a:spcBef>
                <a:spcPts val="0"/>
              </a:spcBef>
              <a:spcAft>
                <a:spcPts val="0"/>
              </a:spcAft>
              <a:buSzPts val="3000"/>
              <a:buFont typeface="Georama ExtraLight"/>
              <a:buNone/>
              <a:defRPr sz="3000">
                <a:latin typeface="Georama ExtraLight"/>
                <a:ea typeface="Georama ExtraLight"/>
                <a:cs typeface="Georama ExtraLight"/>
                <a:sym typeface="Georama ExtraLight"/>
              </a:defRPr>
            </a:lvl6pPr>
            <a:lvl7pPr lvl="6">
              <a:spcBef>
                <a:spcPts val="0"/>
              </a:spcBef>
              <a:spcAft>
                <a:spcPts val="0"/>
              </a:spcAft>
              <a:buSzPts val="3000"/>
              <a:buFont typeface="Georama ExtraLight"/>
              <a:buNone/>
              <a:defRPr sz="3000">
                <a:latin typeface="Georama ExtraLight"/>
                <a:ea typeface="Georama ExtraLight"/>
                <a:cs typeface="Georama ExtraLight"/>
                <a:sym typeface="Georama ExtraLight"/>
              </a:defRPr>
            </a:lvl7pPr>
            <a:lvl8pPr lvl="7">
              <a:spcBef>
                <a:spcPts val="0"/>
              </a:spcBef>
              <a:spcAft>
                <a:spcPts val="0"/>
              </a:spcAft>
              <a:buSzPts val="3000"/>
              <a:buFont typeface="Georama ExtraLight"/>
              <a:buNone/>
              <a:defRPr sz="3000">
                <a:latin typeface="Georama ExtraLight"/>
                <a:ea typeface="Georama ExtraLight"/>
                <a:cs typeface="Georama ExtraLight"/>
                <a:sym typeface="Georama ExtraLight"/>
              </a:defRPr>
            </a:lvl8pPr>
            <a:lvl9pPr lvl="8">
              <a:spcBef>
                <a:spcPts val="0"/>
              </a:spcBef>
              <a:spcAft>
                <a:spcPts val="0"/>
              </a:spcAft>
              <a:buSzPts val="3000"/>
              <a:buFont typeface="Georama ExtraLight"/>
              <a:buNone/>
              <a:defRPr sz="3000">
                <a:latin typeface="Georama ExtraLight"/>
                <a:ea typeface="Georama ExtraLight"/>
                <a:cs typeface="Georama ExtraLight"/>
                <a:sym typeface="Georama ExtraLight"/>
              </a:defRPr>
            </a:lvl9pPr>
          </a:lstStyle>
          <a:p/>
        </p:txBody>
      </p:sp>
      <p:sp>
        <p:nvSpPr>
          <p:cNvPr id="153" name="Google Shape;153;p19"/>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
    <p:spTree>
      <p:nvGrpSpPr>
        <p:cNvPr id="154" name="Shape 154"/>
        <p:cNvGrpSpPr/>
        <p:nvPr/>
      </p:nvGrpSpPr>
      <p:grpSpPr>
        <a:xfrm>
          <a:off x="0" y="0"/>
          <a:ext cx="0" cy="0"/>
          <a:chOff x="0" y="0"/>
          <a:chExt cx="0" cy="0"/>
        </a:xfrm>
      </p:grpSpPr>
      <p:sp>
        <p:nvSpPr>
          <p:cNvPr id="155" name="Google Shape;155;p20"/>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6" name="Google Shape;156;p20"/>
          <p:cNvSpPr/>
          <p:nvPr>
            <p:ph idx="2" type="pic"/>
          </p:nvPr>
        </p:nvSpPr>
        <p:spPr>
          <a:xfrm>
            <a:off x="0" y="0"/>
            <a:ext cx="9144000" cy="51435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15" name="Shape 15"/>
        <p:cNvGrpSpPr/>
        <p:nvPr/>
      </p:nvGrpSpPr>
      <p:grpSpPr>
        <a:xfrm>
          <a:off x="0" y="0"/>
          <a:ext cx="0" cy="0"/>
          <a:chOff x="0" y="0"/>
          <a:chExt cx="0" cy="0"/>
        </a:xfrm>
      </p:grpSpPr>
      <p:sp>
        <p:nvSpPr>
          <p:cNvPr id="16" name="Google Shape;16;p3"/>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 name="Google Shape;17;p3"/>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p:cSld name="CUSTOM_3">
    <p:spTree>
      <p:nvGrpSpPr>
        <p:cNvPr id="157" name="Shape 157"/>
        <p:cNvGrpSpPr/>
        <p:nvPr/>
      </p:nvGrpSpPr>
      <p:grpSpPr>
        <a:xfrm>
          <a:off x="0" y="0"/>
          <a:ext cx="0" cy="0"/>
          <a:chOff x="0" y="0"/>
          <a:chExt cx="0" cy="0"/>
        </a:xfrm>
      </p:grpSpPr>
      <p:sp>
        <p:nvSpPr>
          <p:cNvPr id="158" name="Google Shape;158;p21"/>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9" name="Google Shape;159;p21"/>
          <p:cNvSpPr/>
          <p:nvPr>
            <p:ph idx="2" type="pic"/>
          </p:nvPr>
        </p:nvSpPr>
        <p:spPr>
          <a:xfrm>
            <a:off x="2290200" y="-100"/>
            <a:ext cx="6853800" cy="5143500"/>
          </a:xfrm>
          <a:prstGeom prst="rect">
            <a:avLst/>
          </a:prstGeom>
          <a:noFill/>
          <a:ln>
            <a:noFill/>
          </a:ln>
        </p:spPr>
      </p:sp>
      <p:sp>
        <p:nvSpPr>
          <p:cNvPr id="160" name="Google Shape;160;p21"/>
          <p:cNvSpPr txBox="1"/>
          <p:nvPr>
            <p:ph idx="1" type="body"/>
          </p:nvPr>
        </p:nvSpPr>
        <p:spPr>
          <a:xfrm>
            <a:off x="241225" y="3104375"/>
            <a:ext cx="18045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1" name="Shape 161"/>
        <p:cNvGrpSpPr/>
        <p:nvPr/>
      </p:nvGrpSpPr>
      <p:grpSpPr>
        <a:xfrm>
          <a:off x="0" y="0"/>
          <a:ext cx="0" cy="0"/>
          <a:chOff x="0" y="0"/>
          <a:chExt cx="0" cy="0"/>
        </a:xfrm>
      </p:grpSpPr>
      <p:sp>
        <p:nvSpPr>
          <p:cNvPr id="162" name="Google Shape;162;p22"/>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3" name="Google Shape;163;p22"/>
          <p:cNvSpPr txBox="1"/>
          <p:nvPr>
            <p:ph type="title"/>
          </p:nvPr>
        </p:nvSpPr>
        <p:spPr>
          <a:xfrm>
            <a:off x="192025" y="220875"/>
            <a:ext cx="7979400" cy="22752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7000"/>
              <a:buFont typeface="Georama Thin"/>
              <a:buNone/>
              <a:defRPr sz="7000">
                <a:latin typeface="Georama Thin"/>
                <a:ea typeface="Georama Thin"/>
                <a:cs typeface="Georama Thin"/>
                <a:sym typeface="Georama Thin"/>
              </a:defRPr>
            </a:lvl1pPr>
            <a:lvl2pPr lvl="1">
              <a:lnSpc>
                <a:spcPct val="90000"/>
              </a:lnSpc>
              <a:spcBef>
                <a:spcPts val="0"/>
              </a:spcBef>
              <a:spcAft>
                <a:spcPts val="0"/>
              </a:spcAft>
              <a:buSzPts val="7000"/>
              <a:buFont typeface="Georama Thin"/>
              <a:buNone/>
              <a:defRPr sz="7000">
                <a:latin typeface="Georama Thin"/>
                <a:ea typeface="Georama Thin"/>
                <a:cs typeface="Georama Thin"/>
                <a:sym typeface="Georama Thin"/>
              </a:defRPr>
            </a:lvl2pPr>
            <a:lvl3pPr lvl="2">
              <a:lnSpc>
                <a:spcPct val="90000"/>
              </a:lnSpc>
              <a:spcBef>
                <a:spcPts val="0"/>
              </a:spcBef>
              <a:spcAft>
                <a:spcPts val="0"/>
              </a:spcAft>
              <a:buSzPts val="7000"/>
              <a:buFont typeface="Georama Thin"/>
              <a:buNone/>
              <a:defRPr sz="7000">
                <a:latin typeface="Georama Thin"/>
                <a:ea typeface="Georama Thin"/>
                <a:cs typeface="Georama Thin"/>
                <a:sym typeface="Georama Thin"/>
              </a:defRPr>
            </a:lvl3pPr>
            <a:lvl4pPr lvl="3">
              <a:lnSpc>
                <a:spcPct val="90000"/>
              </a:lnSpc>
              <a:spcBef>
                <a:spcPts val="0"/>
              </a:spcBef>
              <a:spcAft>
                <a:spcPts val="0"/>
              </a:spcAft>
              <a:buSzPts val="7000"/>
              <a:buFont typeface="Georama Thin"/>
              <a:buNone/>
              <a:defRPr sz="7000">
                <a:latin typeface="Georama Thin"/>
                <a:ea typeface="Georama Thin"/>
                <a:cs typeface="Georama Thin"/>
                <a:sym typeface="Georama Thin"/>
              </a:defRPr>
            </a:lvl4pPr>
            <a:lvl5pPr lvl="4">
              <a:lnSpc>
                <a:spcPct val="90000"/>
              </a:lnSpc>
              <a:spcBef>
                <a:spcPts val="0"/>
              </a:spcBef>
              <a:spcAft>
                <a:spcPts val="0"/>
              </a:spcAft>
              <a:buSzPts val="7000"/>
              <a:buFont typeface="Georama Thin"/>
              <a:buNone/>
              <a:defRPr sz="7000">
                <a:latin typeface="Georama Thin"/>
                <a:ea typeface="Georama Thin"/>
                <a:cs typeface="Georama Thin"/>
                <a:sym typeface="Georama Thin"/>
              </a:defRPr>
            </a:lvl5pPr>
            <a:lvl6pPr lvl="5">
              <a:lnSpc>
                <a:spcPct val="90000"/>
              </a:lnSpc>
              <a:spcBef>
                <a:spcPts val="0"/>
              </a:spcBef>
              <a:spcAft>
                <a:spcPts val="0"/>
              </a:spcAft>
              <a:buSzPts val="7000"/>
              <a:buFont typeface="Georama Thin"/>
              <a:buNone/>
              <a:defRPr sz="7000">
                <a:latin typeface="Georama Thin"/>
                <a:ea typeface="Georama Thin"/>
                <a:cs typeface="Georama Thin"/>
                <a:sym typeface="Georama Thin"/>
              </a:defRPr>
            </a:lvl6pPr>
            <a:lvl7pPr lvl="6">
              <a:lnSpc>
                <a:spcPct val="90000"/>
              </a:lnSpc>
              <a:spcBef>
                <a:spcPts val="0"/>
              </a:spcBef>
              <a:spcAft>
                <a:spcPts val="0"/>
              </a:spcAft>
              <a:buSzPts val="7000"/>
              <a:buFont typeface="Georama Thin"/>
              <a:buNone/>
              <a:defRPr sz="7000">
                <a:latin typeface="Georama Thin"/>
                <a:ea typeface="Georama Thin"/>
                <a:cs typeface="Georama Thin"/>
                <a:sym typeface="Georama Thin"/>
              </a:defRPr>
            </a:lvl7pPr>
            <a:lvl8pPr lvl="7">
              <a:lnSpc>
                <a:spcPct val="90000"/>
              </a:lnSpc>
              <a:spcBef>
                <a:spcPts val="0"/>
              </a:spcBef>
              <a:spcAft>
                <a:spcPts val="0"/>
              </a:spcAft>
              <a:buSzPts val="7000"/>
              <a:buFont typeface="Georama Thin"/>
              <a:buNone/>
              <a:defRPr sz="7000">
                <a:latin typeface="Georama Thin"/>
                <a:ea typeface="Georama Thin"/>
                <a:cs typeface="Georama Thin"/>
                <a:sym typeface="Georama Thin"/>
              </a:defRPr>
            </a:lvl8pPr>
            <a:lvl9pPr lvl="8">
              <a:lnSpc>
                <a:spcPct val="90000"/>
              </a:lnSpc>
              <a:spcBef>
                <a:spcPts val="0"/>
              </a:spcBef>
              <a:spcAft>
                <a:spcPts val="0"/>
              </a:spcAft>
              <a:buSzPts val="7000"/>
              <a:buFont typeface="Georama Thin"/>
              <a:buNone/>
              <a:defRPr sz="7000">
                <a:latin typeface="Georama Thin"/>
                <a:ea typeface="Georama Thin"/>
                <a:cs typeface="Georama Thin"/>
                <a:sym typeface="Georama Thin"/>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TITLE_ONLY_2">
    <p:spTree>
      <p:nvGrpSpPr>
        <p:cNvPr id="164" name="Shape 164"/>
        <p:cNvGrpSpPr/>
        <p:nvPr/>
      </p:nvGrpSpPr>
      <p:grpSpPr>
        <a:xfrm>
          <a:off x="0" y="0"/>
          <a:ext cx="0" cy="0"/>
          <a:chOff x="0" y="0"/>
          <a:chExt cx="0" cy="0"/>
        </a:xfrm>
      </p:grpSpPr>
      <p:sp>
        <p:nvSpPr>
          <p:cNvPr id="165" name="Google Shape;165;p23"/>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23"/>
          <p:cNvSpPr txBox="1"/>
          <p:nvPr>
            <p:ph type="title"/>
          </p:nvPr>
        </p:nvSpPr>
        <p:spPr>
          <a:xfrm>
            <a:off x="241225" y="370700"/>
            <a:ext cx="4028700" cy="15765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p:cSld name="CUSTOM_9">
    <p:spTree>
      <p:nvGrpSpPr>
        <p:cNvPr id="167" name="Shape 167"/>
        <p:cNvGrpSpPr/>
        <p:nvPr/>
      </p:nvGrpSpPr>
      <p:grpSpPr>
        <a:xfrm>
          <a:off x="0" y="0"/>
          <a:ext cx="0" cy="0"/>
          <a:chOff x="0" y="0"/>
          <a:chExt cx="0" cy="0"/>
        </a:xfrm>
      </p:grpSpPr>
      <p:sp>
        <p:nvSpPr>
          <p:cNvPr id="168" name="Google Shape;168;p24"/>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9" name="Google Shape;169;p24"/>
          <p:cNvSpPr/>
          <p:nvPr/>
        </p:nvSpPr>
        <p:spPr>
          <a:xfrm>
            <a:off x="6841700" y="0"/>
            <a:ext cx="23022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70" name="Google Shape;170;p24"/>
          <p:cNvSpPr txBox="1"/>
          <p:nvPr>
            <p:ph type="title"/>
          </p:nvPr>
        </p:nvSpPr>
        <p:spPr>
          <a:xfrm>
            <a:off x="192025" y="220875"/>
            <a:ext cx="6384300" cy="45798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7000"/>
              <a:buFont typeface="Georama Thin"/>
              <a:buNone/>
              <a:defRPr sz="7000">
                <a:latin typeface="Georama Thin"/>
                <a:ea typeface="Georama Thin"/>
                <a:cs typeface="Georama Thin"/>
                <a:sym typeface="Georama Thin"/>
              </a:defRPr>
            </a:lvl1pPr>
            <a:lvl2pPr lvl="1">
              <a:lnSpc>
                <a:spcPct val="90000"/>
              </a:lnSpc>
              <a:spcBef>
                <a:spcPts val="0"/>
              </a:spcBef>
              <a:spcAft>
                <a:spcPts val="0"/>
              </a:spcAft>
              <a:buSzPts val="7000"/>
              <a:buFont typeface="Georama Thin"/>
              <a:buNone/>
              <a:defRPr sz="7000">
                <a:latin typeface="Georama Thin"/>
                <a:ea typeface="Georama Thin"/>
                <a:cs typeface="Georama Thin"/>
                <a:sym typeface="Georama Thin"/>
              </a:defRPr>
            </a:lvl2pPr>
            <a:lvl3pPr lvl="2">
              <a:lnSpc>
                <a:spcPct val="90000"/>
              </a:lnSpc>
              <a:spcBef>
                <a:spcPts val="0"/>
              </a:spcBef>
              <a:spcAft>
                <a:spcPts val="0"/>
              </a:spcAft>
              <a:buSzPts val="7000"/>
              <a:buFont typeface="Georama Thin"/>
              <a:buNone/>
              <a:defRPr sz="7000">
                <a:latin typeface="Georama Thin"/>
                <a:ea typeface="Georama Thin"/>
                <a:cs typeface="Georama Thin"/>
                <a:sym typeface="Georama Thin"/>
              </a:defRPr>
            </a:lvl3pPr>
            <a:lvl4pPr lvl="3">
              <a:lnSpc>
                <a:spcPct val="90000"/>
              </a:lnSpc>
              <a:spcBef>
                <a:spcPts val="0"/>
              </a:spcBef>
              <a:spcAft>
                <a:spcPts val="0"/>
              </a:spcAft>
              <a:buSzPts val="7000"/>
              <a:buFont typeface="Georama Thin"/>
              <a:buNone/>
              <a:defRPr sz="7000">
                <a:latin typeface="Georama Thin"/>
                <a:ea typeface="Georama Thin"/>
                <a:cs typeface="Georama Thin"/>
                <a:sym typeface="Georama Thin"/>
              </a:defRPr>
            </a:lvl4pPr>
            <a:lvl5pPr lvl="4">
              <a:lnSpc>
                <a:spcPct val="90000"/>
              </a:lnSpc>
              <a:spcBef>
                <a:spcPts val="0"/>
              </a:spcBef>
              <a:spcAft>
                <a:spcPts val="0"/>
              </a:spcAft>
              <a:buSzPts val="7000"/>
              <a:buFont typeface="Georama Thin"/>
              <a:buNone/>
              <a:defRPr sz="7000">
                <a:latin typeface="Georama Thin"/>
                <a:ea typeface="Georama Thin"/>
                <a:cs typeface="Georama Thin"/>
                <a:sym typeface="Georama Thin"/>
              </a:defRPr>
            </a:lvl5pPr>
            <a:lvl6pPr lvl="5">
              <a:lnSpc>
                <a:spcPct val="90000"/>
              </a:lnSpc>
              <a:spcBef>
                <a:spcPts val="0"/>
              </a:spcBef>
              <a:spcAft>
                <a:spcPts val="0"/>
              </a:spcAft>
              <a:buSzPts val="7000"/>
              <a:buFont typeface="Georama Thin"/>
              <a:buNone/>
              <a:defRPr sz="7000">
                <a:latin typeface="Georama Thin"/>
                <a:ea typeface="Georama Thin"/>
                <a:cs typeface="Georama Thin"/>
                <a:sym typeface="Georama Thin"/>
              </a:defRPr>
            </a:lvl6pPr>
            <a:lvl7pPr lvl="6">
              <a:lnSpc>
                <a:spcPct val="90000"/>
              </a:lnSpc>
              <a:spcBef>
                <a:spcPts val="0"/>
              </a:spcBef>
              <a:spcAft>
                <a:spcPts val="0"/>
              </a:spcAft>
              <a:buSzPts val="7000"/>
              <a:buFont typeface="Georama Thin"/>
              <a:buNone/>
              <a:defRPr sz="7000">
                <a:latin typeface="Georama Thin"/>
                <a:ea typeface="Georama Thin"/>
                <a:cs typeface="Georama Thin"/>
                <a:sym typeface="Georama Thin"/>
              </a:defRPr>
            </a:lvl7pPr>
            <a:lvl8pPr lvl="7">
              <a:lnSpc>
                <a:spcPct val="90000"/>
              </a:lnSpc>
              <a:spcBef>
                <a:spcPts val="0"/>
              </a:spcBef>
              <a:spcAft>
                <a:spcPts val="0"/>
              </a:spcAft>
              <a:buSzPts val="7000"/>
              <a:buFont typeface="Georama Thin"/>
              <a:buNone/>
              <a:defRPr sz="7000">
                <a:latin typeface="Georama Thin"/>
                <a:ea typeface="Georama Thin"/>
                <a:cs typeface="Georama Thin"/>
                <a:sym typeface="Georama Thin"/>
              </a:defRPr>
            </a:lvl8pPr>
            <a:lvl9pPr lvl="8">
              <a:lnSpc>
                <a:spcPct val="90000"/>
              </a:lnSpc>
              <a:spcBef>
                <a:spcPts val="0"/>
              </a:spcBef>
              <a:spcAft>
                <a:spcPts val="0"/>
              </a:spcAft>
              <a:buSzPts val="7000"/>
              <a:buFont typeface="Georama Thin"/>
              <a:buNone/>
              <a:defRPr sz="7000">
                <a:latin typeface="Georama Thin"/>
                <a:ea typeface="Georama Thin"/>
                <a:cs typeface="Georama Thin"/>
                <a:sym typeface="Georama Thin"/>
              </a:defRPr>
            </a:lvl9pPr>
          </a:lstStyle>
          <a:p/>
        </p:txBody>
      </p:sp>
      <p:sp>
        <p:nvSpPr>
          <p:cNvPr id="171" name="Google Shape;171;p24"/>
          <p:cNvSpPr txBox="1"/>
          <p:nvPr>
            <p:ph idx="1" type="subTitle"/>
          </p:nvPr>
        </p:nvSpPr>
        <p:spPr>
          <a:xfrm>
            <a:off x="6972126" y="220925"/>
            <a:ext cx="2050800" cy="4579800"/>
          </a:xfrm>
          <a:prstGeom prst="rect">
            <a:avLst/>
          </a:prstGeom>
        </p:spPr>
        <p:txBody>
          <a:bodyPr anchorCtr="0" anchor="ctr"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TITLE_ONLY_2_1">
    <p:spTree>
      <p:nvGrpSpPr>
        <p:cNvPr id="172" name="Shape 172"/>
        <p:cNvGrpSpPr/>
        <p:nvPr/>
      </p:nvGrpSpPr>
      <p:grpSpPr>
        <a:xfrm>
          <a:off x="0" y="0"/>
          <a:ext cx="0" cy="0"/>
          <a:chOff x="0" y="0"/>
          <a:chExt cx="0" cy="0"/>
        </a:xfrm>
      </p:grpSpPr>
      <p:sp>
        <p:nvSpPr>
          <p:cNvPr id="173" name="Google Shape;173;p25"/>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74" name="Google Shape;174;p25"/>
          <p:cNvSpPr txBox="1"/>
          <p:nvPr>
            <p:ph type="title"/>
          </p:nvPr>
        </p:nvSpPr>
        <p:spPr>
          <a:xfrm>
            <a:off x="241225" y="370700"/>
            <a:ext cx="8650800" cy="42924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ONLY_1">
    <p:spTree>
      <p:nvGrpSpPr>
        <p:cNvPr id="175" name="Shape 175"/>
        <p:cNvGrpSpPr/>
        <p:nvPr/>
      </p:nvGrpSpPr>
      <p:grpSpPr>
        <a:xfrm>
          <a:off x="0" y="0"/>
          <a:ext cx="0" cy="0"/>
          <a:chOff x="0" y="0"/>
          <a:chExt cx="0" cy="0"/>
        </a:xfrm>
      </p:grpSpPr>
      <p:sp>
        <p:nvSpPr>
          <p:cNvPr id="176" name="Google Shape;176;p26"/>
          <p:cNvSpPr/>
          <p:nvPr/>
        </p:nvSpPr>
        <p:spPr>
          <a:xfrm>
            <a:off x="-6650" y="3854100"/>
            <a:ext cx="9144000" cy="1289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77" name="Google Shape;177;p26"/>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78" name="Google Shape;178;p26"/>
          <p:cNvSpPr txBox="1"/>
          <p:nvPr>
            <p:ph type="title"/>
          </p:nvPr>
        </p:nvSpPr>
        <p:spPr>
          <a:xfrm>
            <a:off x="192025" y="220875"/>
            <a:ext cx="7979400" cy="22752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7000"/>
              <a:buNone/>
              <a:defRPr sz="7000"/>
            </a:lvl1pPr>
            <a:lvl2pPr lvl="1">
              <a:lnSpc>
                <a:spcPct val="90000"/>
              </a:lnSpc>
              <a:spcBef>
                <a:spcPts val="0"/>
              </a:spcBef>
              <a:spcAft>
                <a:spcPts val="0"/>
              </a:spcAft>
              <a:buSzPts val="7000"/>
              <a:buNone/>
              <a:defRPr sz="7000"/>
            </a:lvl2pPr>
            <a:lvl3pPr lvl="2">
              <a:lnSpc>
                <a:spcPct val="90000"/>
              </a:lnSpc>
              <a:spcBef>
                <a:spcPts val="0"/>
              </a:spcBef>
              <a:spcAft>
                <a:spcPts val="0"/>
              </a:spcAft>
              <a:buSzPts val="7000"/>
              <a:buNone/>
              <a:defRPr sz="7000"/>
            </a:lvl3pPr>
            <a:lvl4pPr lvl="3">
              <a:lnSpc>
                <a:spcPct val="90000"/>
              </a:lnSpc>
              <a:spcBef>
                <a:spcPts val="0"/>
              </a:spcBef>
              <a:spcAft>
                <a:spcPts val="0"/>
              </a:spcAft>
              <a:buSzPts val="7000"/>
              <a:buNone/>
              <a:defRPr sz="7000"/>
            </a:lvl4pPr>
            <a:lvl5pPr lvl="4">
              <a:lnSpc>
                <a:spcPct val="90000"/>
              </a:lnSpc>
              <a:spcBef>
                <a:spcPts val="0"/>
              </a:spcBef>
              <a:spcAft>
                <a:spcPts val="0"/>
              </a:spcAft>
              <a:buSzPts val="7000"/>
              <a:buNone/>
              <a:defRPr sz="7000"/>
            </a:lvl5pPr>
            <a:lvl6pPr lvl="5">
              <a:lnSpc>
                <a:spcPct val="90000"/>
              </a:lnSpc>
              <a:spcBef>
                <a:spcPts val="0"/>
              </a:spcBef>
              <a:spcAft>
                <a:spcPts val="0"/>
              </a:spcAft>
              <a:buSzPts val="7000"/>
              <a:buNone/>
              <a:defRPr sz="7000"/>
            </a:lvl6pPr>
            <a:lvl7pPr lvl="6">
              <a:lnSpc>
                <a:spcPct val="90000"/>
              </a:lnSpc>
              <a:spcBef>
                <a:spcPts val="0"/>
              </a:spcBef>
              <a:spcAft>
                <a:spcPts val="0"/>
              </a:spcAft>
              <a:buSzPts val="7000"/>
              <a:buNone/>
              <a:defRPr sz="7000"/>
            </a:lvl7pPr>
            <a:lvl8pPr lvl="7">
              <a:lnSpc>
                <a:spcPct val="90000"/>
              </a:lnSpc>
              <a:spcBef>
                <a:spcPts val="0"/>
              </a:spcBef>
              <a:spcAft>
                <a:spcPts val="0"/>
              </a:spcAft>
              <a:buSzPts val="7000"/>
              <a:buNone/>
              <a:defRPr sz="7000"/>
            </a:lvl8pPr>
            <a:lvl9pPr lvl="8">
              <a:lnSpc>
                <a:spcPct val="90000"/>
              </a:lnSpc>
              <a:spcBef>
                <a:spcPts val="0"/>
              </a:spcBef>
              <a:spcAft>
                <a:spcPts val="0"/>
              </a:spcAft>
              <a:buSzPts val="7000"/>
              <a:buNone/>
              <a:defRPr sz="7000"/>
            </a:lvl9pPr>
          </a:lstStyle>
          <a:p/>
        </p:txBody>
      </p:sp>
      <p:sp>
        <p:nvSpPr>
          <p:cNvPr id="179" name="Google Shape;179;p26"/>
          <p:cNvSpPr txBox="1"/>
          <p:nvPr>
            <p:ph idx="1" type="subTitle"/>
          </p:nvPr>
        </p:nvSpPr>
        <p:spPr>
          <a:xfrm>
            <a:off x="192025" y="4047725"/>
            <a:ext cx="6227700" cy="7530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_7">
    <p:spTree>
      <p:nvGrpSpPr>
        <p:cNvPr id="180" name="Shape 180"/>
        <p:cNvGrpSpPr/>
        <p:nvPr/>
      </p:nvGrpSpPr>
      <p:grpSpPr>
        <a:xfrm>
          <a:off x="0" y="0"/>
          <a:ext cx="0" cy="0"/>
          <a:chOff x="0" y="0"/>
          <a:chExt cx="0" cy="0"/>
        </a:xfrm>
      </p:grpSpPr>
      <p:sp>
        <p:nvSpPr>
          <p:cNvPr id="181" name="Google Shape;181;p27"/>
          <p:cNvSpPr/>
          <p:nvPr/>
        </p:nvSpPr>
        <p:spPr>
          <a:xfrm>
            <a:off x="0" y="150"/>
            <a:ext cx="65478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182" name="Google Shape;182;p27"/>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3" name="Google Shape;183;p27"/>
          <p:cNvSpPr txBox="1"/>
          <p:nvPr>
            <p:ph hasCustomPrompt="1" type="title"/>
          </p:nvPr>
        </p:nvSpPr>
        <p:spPr>
          <a:xfrm>
            <a:off x="266350" y="480275"/>
            <a:ext cx="8560800" cy="4796400"/>
          </a:xfrm>
          <a:prstGeom prst="rect">
            <a:avLst/>
          </a:prstGeom>
        </p:spPr>
        <p:txBody>
          <a:bodyPr anchorCtr="0" anchor="b" bIns="91425" lIns="91425" spcFirstLastPara="1" rIns="91425" wrap="square" tIns="91425">
            <a:noAutofit/>
          </a:bodyPr>
          <a:lstStyle>
            <a:lvl1pPr lvl="0">
              <a:spcBef>
                <a:spcPts val="0"/>
              </a:spcBef>
              <a:spcAft>
                <a:spcPts val="0"/>
              </a:spcAft>
              <a:buSzPts val="20000"/>
              <a:buNone/>
              <a:defRPr sz="20000"/>
            </a:lvl1pPr>
            <a:lvl2pPr lvl="1">
              <a:spcBef>
                <a:spcPts val="0"/>
              </a:spcBef>
              <a:spcAft>
                <a:spcPts val="0"/>
              </a:spcAft>
              <a:buSzPts val="20000"/>
              <a:buNone/>
              <a:defRPr sz="20000"/>
            </a:lvl2pPr>
            <a:lvl3pPr lvl="2">
              <a:spcBef>
                <a:spcPts val="0"/>
              </a:spcBef>
              <a:spcAft>
                <a:spcPts val="0"/>
              </a:spcAft>
              <a:buSzPts val="20000"/>
              <a:buNone/>
              <a:defRPr sz="20000"/>
            </a:lvl3pPr>
            <a:lvl4pPr lvl="3">
              <a:spcBef>
                <a:spcPts val="0"/>
              </a:spcBef>
              <a:spcAft>
                <a:spcPts val="0"/>
              </a:spcAft>
              <a:buSzPts val="20000"/>
              <a:buNone/>
              <a:defRPr sz="20000"/>
            </a:lvl4pPr>
            <a:lvl5pPr lvl="4">
              <a:spcBef>
                <a:spcPts val="0"/>
              </a:spcBef>
              <a:spcAft>
                <a:spcPts val="0"/>
              </a:spcAft>
              <a:buSzPts val="20000"/>
              <a:buNone/>
              <a:defRPr sz="20000"/>
            </a:lvl5pPr>
            <a:lvl6pPr lvl="5">
              <a:spcBef>
                <a:spcPts val="0"/>
              </a:spcBef>
              <a:spcAft>
                <a:spcPts val="0"/>
              </a:spcAft>
              <a:buSzPts val="20000"/>
              <a:buNone/>
              <a:defRPr sz="20000"/>
            </a:lvl6pPr>
            <a:lvl7pPr lvl="6">
              <a:spcBef>
                <a:spcPts val="0"/>
              </a:spcBef>
              <a:spcAft>
                <a:spcPts val="0"/>
              </a:spcAft>
              <a:buSzPts val="20000"/>
              <a:buNone/>
              <a:defRPr sz="20000"/>
            </a:lvl7pPr>
            <a:lvl8pPr lvl="7">
              <a:spcBef>
                <a:spcPts val="0"/>
              </a:spcBef>
              <a:spcAft>
                <a:spcPts val="0"/>
              </a:spcAft>
              <a:buSzPts val="20000"/>
              <a:buNone/>
              <a:defRPr sz="20000"/>
            </a:lvl8pPr>
            <a:lvl9pPr lvl="8">
              <a:spcBef>
                <a:spcPts val="0"/>
              </a:spcBef>
              <a:spcAft>
                <a:spcPts val="0"/>
              </a:spcAft>
              <a:buSzPts val="20000"/>
              <a:buNone/>
              <a:defRPr sz="20000"/>
            </a:lvl9pPr>
          </a:lstStyle>
          <a:p>
            <a:r>
              <a:t>xx%</a:t>
            </a:r>
          </a:p>
        </p:txBody>
      </p:sp>
      <p:sp>
        <p:nvSpPr>
          <p:cNvPr id="184" name="Google Shape;184;p27"/>
          <p:cNvSpPr txBox="1"/>
          <p:nvPr>
            <p:ph idx="1" type="body"/>
          </p:nvPr>
        </p:nvSpPr>
        <p:spPr>
          <a:xfrm>
            <a:off x="6757450" y="2913200"/>
            <a:ext cx="2069700" cy="16554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6">
    <p:spTree>
      <p:nvGrpSpPr>
        <p:cNvPr id="185" name="Shape 185"/>
        <p:cNvGrpSpPr/>
        <p:nvPr/>
      </p:nvGrpSpPr>
      <p:grpSpPr>
        <a:xfrm>
          <a:off x="0" y="0"/>
          <a:ext cx="0" cy="0"/>
          <a:chOff x="0" y="0"/>
          <a:chExt cx="0" cy="0"/>
        </a:xfrm>
      </p:grpSpPr>
      <p:sp>
        <p:nvSpPr>
          <p:cNvPr id="186" name="Google Shape;186;p28"/>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7" name="Google Shape;187;p28"/>
          <p:cNvSpPr txBox="1"/>
          <p:nvPr>
            <p:ph type="title"/>
          </p:nvPr>
        </p:nvSpPr>
        <p:spPr>
          <a:xfrm>
            <a:off x="192025" y="221000"/>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188" name="Google Shape;188;p28"/>
          <p:cNvSpPr txBox="1"/>
          <p:nvPr>
            <p:ph idx="1" type="subTitle"/>
          </p:nvPr>
        </p:nvSpPr>
        <p:spPr>
          <a:xfrm>
            <a:off x="192025" y="1371200"/>
            <a:ext cx="31068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89" name="Google Shape;189;p28"/>
          <p:cNvSpPr txBox="1"/>
          <p:nvPr>
            <p:ph idx="2" type="body"/>
          </p:nvPr>
        </p:nvSpPr>
        <p:spPr>
          <a:xfrm>
            <a:off x="192025" y="1850400"/>
            <a:ext cx="31068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90" name="Google Shape;190;p28"/>
          <p:cNvSpPr txBox="1"/>
          <p:nvPr>
            <p:ph idx="3" type="subTitle"/>
          </p:nvPr>
        </p:nvSpPr>
        <p:spPr>
          <a:xfrm>
            <a:off x="4818313" y="1371075"/>
            <a:ext cx="31068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191" name="Google Shape;191;p28"/>
          <p:cNvSpPr txBox="1"/>
          <p:nvPr>
            <p:ph idx="4" type="body"/>
          </p:nvPr>
        </p:nvSpPr>
        <p:spPr>
          <a:xfrm>
            <a:off x="4818320" y="1850275"/>
            <a:ext cx="31068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6_3">
    <p:spTree>
      <p:nvGrpSpPr>
        <p:cNvPr id="192" name="Shape 192"/>
        <p:cNvGrpSpPr/>
        <p:nvPr/>
      </p:nvGrpSpPr>
      <p:grpSpPr>
        <a:xfrm>
          <a:off x="0" y="0"/>
          <a:ext cx="0" cy="0"/>
          <a:chOff x="0" y="0"/>
          <a:chExt cx="0" cy="0"/>
        </a:xfrm>
      </p:grpSpPr>
      <p:sp>
        <p:nvSpPr>
          <p:cNvPr id="193" name="Google Shape;193;p29"/>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94" name="Google Shape;194;p29"/>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195" name="Google Shape;195;p29"/>
          <p:cNvSpPr txBox="1"/>
          <p:nvPr>
            <p:ph idx="1" type="body"/>
          </p:nvPr>
        </p:nvSpPr>
        <p:spPr>
          <a:xfrm>
            <a:off x="192025" y="1850275"/>
            <a:ext cx="31068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96" name="Google Shape;196;p29"/>
          <p:cNvSpPr txBox="1"/>
          <p:nvPr>
            <p:ph idx="2" type="body"/>
          </p:nvPr>
        </p:nvSpPr>
        <p:spPr>
          <a:xfrm>
            <a:off x="4818320" y="1850275"/>
            <a:ext cx="31068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CUSTOM_6_2">
    <p:spTree>
      <p:nvGrpSpPr>
        <p:cNvPr id="197" name="Shape 197"/>
        <p:cNvGrpSpPr/>
        <p:nvPr/>
      </p:nvGrpSpPr>
      <p:grpSpPr>
        <a:xfrm>
          <a:off x="0" y="0"/>
          <a:ext cx="0" cy="0"/>
          <a:chOff x="0" y="0"/>
          <a:chExt cx="0" cy="0"/>
        </a:xfrm>
      </p:grpSpPr>
      <p:sp>
        <p:nvSpPr>
          <p:cNvPr id="198" name="Google Shape;198;p30"/>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99" name="Google Shape;199;p30"/>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200" name="Google Shape;200;p30"/>
          <p:cNvSpPr txBox="1"/>
          <p:nvPr>
            <p:ph idx="1" type="subTitle"/>
          </p:nvPr>
        </p:nvSpPr>
        <p:spPr>
          <a:xfrm>
            <a:off x="192025" y="1371075"/>
            <a:ext cx="79794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01" name="Google Shape;201;p30"/>
          <p:cNvSpPr txBox="1"/>
          <p:nvPr>
            <p:ph idx="2" type="body"/>
          </p:nvPr>
        </p:nvSpPr>
        <p:spPr>
          <a:xfrm>
            <a:off x="192025" y="1850275"/>
            <a:ext cx="79794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type="title">
  <p:cSld name="TITLE">
    <p:spTree>
      <p:nvGrpSpPr>
        <p:cNvPr id="19" name="Shape 19"/>
        <p:cNvGrpSpPr/>
        <p:nvPr/>
      </p:nvGrpSpPr>
      <p:grpSpPr>
        <a:xfrm>
          <a:off x="0" y="0"/>
          <a:ext cx="0" cy="0"/>
          <a:chOff x="0" y="0"/>
          <a:chExt cx="0" cy="0"/>
        </a:xfrm>
      </p:grpSpPr>
      <p:sp>
        <p:nvSpPr>
          <p:cNvPr id="20" name="Google Shape;20;p4"/>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1" name="Google Shape;21;p4"/>
          <p:cNvSpPr/>
          <p:nvPr>
            <p:ph idx="2" type="pic"/>
          </p:nvPr>
        </p:nvSpPr>
        <p:spPr>
          <a:xfrm>
            <a:off x="0" y="0"/>
            <a:ext cx="4572000" cy="5143500"/>
          </a:xfrm>
          <a:prstGeom prst="rect">
            <a:avLst/>
          </a:prstGeom>
          <a:noFill/>
          <a:ln>
            <a:noFill/>
          </a:ln>
        </p:spPr>
      </p:sp>
      <p:sp>
        <p:nvSpPr>
          <p:cNvPr id="22" name="Google Shape;22;p4"/>
          <p:cNvSpPr txBox="1"/>
          <p:nvPr>
            <p:ph type="title"/>
          </p:nvPr>
        </p:nvSpPr>
        <p:spPr>
          <a:xfrm>
            <a:off x="3418350" y="370700"/>
            <a:ext cx="5578200" cy="46110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CUSTOM_6_2_1">
    <p:spTree>
      <p:nvGrpSpPr>
        <p:cNvPr id="202" name="Shape 202"/>
        <p:cNvGrpSpPr/>
        <p:nvPr/>
      </p:nvGrpSpPr>
      <p:grpSpPr>
        <a:xfrm>
          <a:off x="0" y="0"/>
          <a:ext cx="0" cy="0"/>
          <a:chOff x="0" y="0"/>
          <a:chExt cx="0" cy="0"/>
        </a:xfrm>
      </p:grpSpPr>
      <p:sp>
        <p:nvSpPr>
          <p:cNvPr id="203" name="Google Shape;203;p31"/>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04" name="Google Shape;204;p31"/>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205" name="Google Shape;205;p31"/>
          <p:cNvSpPr txBox="1"/>
          <p:nvPr>
            <p:ph idx="1" type="body"/>
          </p:nvPr>
        </p:nvSpPr>
        <p:spPr>
          <a:xfrm>
            <a:off x="192025" y="1850275"/>
            <a:ext cx="79794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6_1">
    <p:spTree>
      <p:nvGrpSpPr>
        <p:cNvPr id="206" name="Shape 206"/>
        <p:cNvGrpSpPr/>
        <p:nvPr/>
      </p:nvGrpSpPr>
      <p:grpSpPr>
        <a:xfrm>
          <a:off x="0" y="0"/>
          <a:ext cx="0" cy="0"/>
          <a:chOff x="0" y="0"/>
          <a:chExt cx="0" cy="0"/>
        </a:xfrm>
      </p:grpSpPr>
      <p:sp>
        <p:nvSpPr>
          <p:cNvPr id="207" name="Google Shape;207;p32"/>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08" name="Google Shape;208;p32"/>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209" name="Google Shape;209;p32"/>
          <p:cNvSpPr txBox="1"/>
          <p:nvPr>
            <p:ph idx="1" type="subTitle"/>
          </p:nvPr>
        </p:nvSpPr>
        <p:spPr>
          <a:xfrm>
            <a:off x="192025" y="1371075"/>
            <a:ext cx="28521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10" name="Google Shape;210;p32"/>
          <p:cNvSpPr txBox="1"/>
          <p:nvPr>
            <p:ph idx="2" type="body"/>
          </p:nvPr>
        </p:nvSpPr>
        <p:spPr>
          <a:xfrm>
            <a:off x="192025" y="1850275"/>
            <a:ext cx="28521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11" name="Google Shape;211;p32"/>
          <p:cNvSpPr txBox="1"/>
          <p:nvPr>
            <p:ph idx="3" type="subTitle"/>
          </p:nvPr>
        </p:nvSpPr>
        <p:spPr>
          <a:xfrm>
            <a:off x="3145950" y="1371075"/>
            <a:ext cx="28521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12" name="Google Shape;212;p32"/>
          <p:cNvSpPr txBox="1"/>
          <p:nvPr>
            <p:ph idx="4" type="body"/>
          </p:nvPr>
        </p:nvSpPr>
        <p:spPr>
          <a:xfrm>
            <a:off x="3145950" y="1850275"/>
            <a:ext cx="28521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13" name="Google Shape;213;p32"/>
          <p:cNvSpPr txBox="1"/>
          <p:nvPr>
            <p:ph idx="5" type="subTitle"/>
          </p:nvPr>
        </p:nvSpPr>
        <p:spPr>
          <a:xfrm>
            <a:off x="6099875" y="1371075"/>
            <a:ext cx="28521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14" name="Google Shape;214;p32"/>
          <p:cNvSpPr txBox="1"/>
          <p:nvPr>
            <p:ph idx="6" type="body"/>
          </p:nvPr>
        </p:nvSpPr>
        <p:spPr>
          <a:xfrm>
            <a:off x="6099875" y="1850275"/>
            <a:ext cx="28521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6_1_1">
    <p:spTree>
      <p:nvGrpSpPr>
        <p:cNvPr id="215" name="Shape 215"/>
        <p:cNvGrpSpPr/>
        <p:nvPr/>
      </p:nvGrpSpPr>
      <p:grpSpPr>
        <a:xfrm>
          <a:off x="0" y="0"/>
          <a:ext cx="0" cy="0"/>
          <a:chOff x="0" y="0"/>
          <a:chExt cx="0" cy="0"/>
        </a:xfrm>
      </p:grpSpPr>
      <p:sp>
        <p:nvSpPr>
          <p:cNvPr id="216" name="Google Shape;216;p33"/>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7" name="Google Shape;217;p33"/>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3500"/>
              <a:buFont typeface="Georama Thin"/>
              <a:buNone/>
              <a:defRPr>
                <a:latin typeface="Georama Thin"/>
                <a:ea typeface="Georama Thin"/>
                <a:cs typeface="Georama Thin"/>
                <a:sym typeface="Georama Thin"/>
              </a:defRPr>
            </a:lvl1pPr>
            <a:lvl2pPr lvl="1">
              <a:lnSpc>
                <a:spcPct val="90000"/>
              </a:lnSpc>
              <a:spcBef>
                <a:spcPts val="0"/>
              </a:spcBef>
              <a:spcAft>
                <a:spcPts val="0"/>
              </a:spcAft>
              <a:buSzPts val="3500"/>
              <a:buFont typeface="Georama Thin"/>
              <a:buNone/>
              <a:defRPr>
                <a:latin typeface="Georama Thin"/>
                <a:ea typeface="Georama Thin"/>
                <a:cs typeface="Georama Thin"/>
                <a:sym typeface="Georama Thin"/>
              </a:defRPr>
            </a:lvl2pPr>
            <a:lvl3pPr lvl="2">
              <a:lnSpc>
                <a:spcPct val="90000"/>
              </a:lnSpc>
              <a:spcBef>
                <a:spcPts val="0"/>
              </a:spcBef>
              <a:spcAft>
                <a:spcPts val="0"/>
              </a:spcAft>
              <a:buSzPts val="3500"/>
              <a:buFont typeface="Georama Thin"/>
              <a:buNone/>
              <a:defRPr>
                <a:latin typeface="Georama Thin"/>
                <a:ea typeface="Georama Thin"/>
                <a:cs typeface="Georama Thin"/>
                <a:sym typeface="Georama Thin"/>
              </a:defRPr>
            </a:lvl3pPr>
            <a:lvl4pPr lvl="3">
              <a:lnSpc>
                <a:spcPct val="90000"/>
              </a:lnSpc>
              <a:spcBef>
                <a:spcPts val="0"/>
              </a:spcBef>
              <a:spcAft>
                <a:spcPts val="0"/>
              </a:spcAft>
              <a:buSzPts val="3500"/>
              <a:buFont typeface="Georama Thin"/>
              <a:buNone/>
              <a:defRPr>
                <a:latin typeface="Georama Thin"/>
                <a:ea typeface="Georama Thin"/>
                <a:cs typeface="Georama Thin"/>
                <a:sym typeface="Georama Thin"/>
              </a:defRPr>
            </a:lvl4pPr>
            <a:lvl5pPr lvl="4">
              <a:lnSpc>
                <a:spcPct val="90000"/>
              </a:lnSpc>
              <a:spcBef>
                <a:spcPts val="0"/>
              </a:spcBef>
              <a:spcAft>
                <a:spcPts val="0"/>
              </a:spcAft>
              <a:buSzPts val="3500"/>
              <a:buFont typeface="Georama Thin"/>
              <a:buNone/>
              <a:defRPr>
                <a:latin typeface="Georama Thin"/>
                <a:ea typeface="Georama Thin"/>
                <a:cs typeface="Georama Thin"/>
                <a:sym typeface="Georama Thin"/>
              </a:defRPr>
            </a:lvl5pPr>
            <a:lvl6pPr lvl="5">
              <a:lnSpc>
                <a:spcPct val="90000"/>
              </a:lnSpc>
              <a:spcBef>
                <a:spcPts val="0"/>
              </a:spcBef>
              <a:spcAft>
                <a:spcPts val="0"/>
              </a:spcAft>
              <a:buSzPts val="3500"/>
              <a:buFont typeface="Georama Thin"/>
              <a:buNone/>
              <a:defRPr>
                <a:latin typeface="Georama Thin"/>
                <a:ea typeface="Georama Thin"/>
                <a:cs typeface="Georama Thin"/>
                <a:sym typeface="Georama Thin"/>
              </a:defRPr>
            </a:lvl6pPr>
            <a:lvl7pPr lvl="6">
              <a:lnSpc>
                <a:spcPct val="90000"/>
              </a:lnSpc>
              <a:spcBef>
                <a:spcPts val="0"/>
              </a:spcBef>
              <a:spcAft>
                <a:spcPts val="0"/>
              </a:spcAft>
              <a:buSzPts val="3500"/>
              <a:buFont typeface="Georama Thin"/>
              <a:buNone/>
              <a:defRPr>
                <a:latin typeface="Georama Thin"/>
                <a:ea typeface="Georama Thin"/>
                <a:cs typeface="Georama Thin"/>
                <a:sym typeface="Georama Thin"/>
              </a:defRPr>
            </a:lvl7pPr>
            <a:lvl8pPr lvl="7">
              <a:lnSpc>
                <a:spcPct val="90000"/>
              </a:lnSpc>
              <a:spcBef>
                <a:spcPts val="0"/>
              </a:spcBef>
              <a:spcAft>
                <a:spcPts val="0"/>
              </a:spcAft>
              <a:buSzPts val="3500"/>
              <a:buFont typeface="Georama Thin"/>
              <a:buNone/>
              <a:defRPr>
                <a:latin typeface="Georama Thin"/>
                <a:ea typeface="Georama Thin"/>
                <a:cs typeface="Georama Thin"/>
                <a:sym typeface="Georama Thin"/>
              </a:defRPr>
            </a:lvl8pPr>
            <a:lvl9pPr lvl="8">
              <a:lnSpc>
                <a:spcPct val="90000"/>
              </a:lnSpc>
              <a:spcBef>
                <a:spcPts val="0"/>
              </a:spcBef>
              <a:spcAft>
                <a:spcPts val="0"/>
              </a:spcAft>
              <a:buSzPts val="3500"/>
              <a:buFont typeface="Georama Thin"/>
              <a:buNone/>
              <a:defRPr>
                <a:latin typeface="Georama Thin"/>
                <a:ea typeface="Georama Thin"/>
                <a:cs typeface="Georama Thin"/>
                <a:sym typeface="Georama Thin"/>
              </a:defRPr>
            </a:lvl9pPr>
          </a:lstStyle>
          <a:p/>
        </p:txBody>
      </p:sp>
      <p:sp>
        <p:nvSpPr>
          <p:cNvPr id="218" name="Google Shape;218;p33"/>
          <p:cNvSpPr txBox="1"/>
          <p:nvPr>
            <p:ph idx="1" type="subTitle"/>
          </p:nvPr>
        </p:nvSpPr>
        <p:spPr>
          <a:xfrm>
            <a:off x="192025" y="1371075"/>
            <a:ext cx="19107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19" name="Google Shape;219;p33"/>
          <p:cNvSpPr txBox="1"/>
          <p:nvPr>
            <p:ph idx="2" type="body"/>
          </p:nvPr>
        </p:nvSpPr>
        <p:spPr>
          <a:xfrm>
            <a:off x="192025" y="1850275"/>
            <a:ext cx="19107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0" name="Google Shape;220;p33"/>
          <p:cNvSpPr txBox="1"/>
          <p:nvPr>
            <p:ph idx="3" type="subTitle"/>
          </p:nvPr>
        </p:nvSpPr>
        <p:spPr>
          <a:xfrm>
            <a:off x="4572000" y="1371075"/>
            <a:ext cx="19107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21" name="Google Shape;221;p33"/>
          <p:cNvSpPr txBox="1"/>
          <p:nvPr>
            <p:ph idx="4" type="body"/>
          </p:nvPr>
        </p:nvSpPr>
        <p:spPr>
          <a:xfrm>
            <a:off x="4572000" y="1850275"/>
            <a:ext cx="19107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2" name="Google Shape;222;p33"/>
          <p:cNvSpPr txBox="1"/>
          <p:nvPr>
            <p:ph idx="5" type="subTitle"/>
          </p:nvPr>
        </p:nvSpPr>
        <p:spPr>
          <a:xfrm>
            <a:off x="2382013" y="1371075"/>
            <a:ext cx="19107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23" name="Google Shape;223;p33"/>
          <p:cNvSpPr txBox="1"/>
          <p:nvPr>
            <p:ph idx="6" type="body"/>
          </p:nvPr>
        </p:nvSpPr>
        <p:spPr>
          <a:xfrm>
            <a:off x="2382013" y="1850275"/>
            <a:ext cx="19107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4" name="Google Shape;224;p33"/>
          <p:cNvSpPr txBox="1"/>
          <p:nvPr>
            <p:ph idx="7" type="subTitle"/>
          </p:nvPr>
        </p:nvSpPr>
        <p:spPr>
          <a:xfrm>
            <a:off x="6761963" y="1371075"/>
            <a:ext cx="1910700" cy="479100"/>
          </a:xfrm>
          <a:prstGeom prst="rect">
            <a:avLst/>
          </a:prstGeom>
        </p:spPr>
        <p:txBody>
          <a:bodyPr anchorCtr="0" anchor="t" bIns="91425" lIns="91425" spcFirstLastPara="1" rIns="91425" wrap="square" tIns="91425">
            <a:noAutofit/>
          </a:bodyPr>
          <a:lstStyle>
            <a:lvl1pPr lvl="0">
              <a:spcBef>
                <a:spcPts val="0"/>
              </a:spcBef>
              <a:spcAft>
                <a:spcPts val="0"/>
              </a:spcAft>
              <a:buSzPts val="1500"/>
              <a:buNone/>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p:txBody>
      </p:sp>
      <p:sp>
        <p:nvSpPr>
          <p:cNvPr id="225" name="Google Shape;225;p33"/>
          <p:cNvSpPr txBox="1"/>
          <p:nvPr>
            <p:ph idx="8" type="body"/>
          </p:nvPr>
        </p:nvSpPr>
        <p:spPr>
          <a:xfrm>
            <a:off x="6761963" y="1850275"/>
            <a:ext cx="1910700" cy="295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extLst>
    <p:ext uri="{DCECCB84-F9BA-43D5-87BE-67443E8EF086}">
      <p15:sldGuideLst>
        <p15:guide id="1" pos="2880">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8">
    <p:spTree>
      <p:nvGrpSpPr>
        <p:cNvPr id="226" name="Shape 226"/>
        <p:cNvGrpSpPr/>
        <p:nvPr/>
      </p:nvGrpSpPr>
      <p:grpSpPr>
        <a:xfrm>
          <a:off x="0" y="0"/>
          <a:ext cx="0" cy="0"/>
          <a:chOff x="0" y="0"/>
          <a:chExt cx="0" cy="0"/>
        </a:xfrm>
      </p:grpSpPr>
      <p:sp>
        <p:nvSpPr>
          <p:cNvPr id="227" name="Google Shape;227;p34"/>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28" name="Google Shape;228;p34"/>
          <p:cNvSpPr txBox="1"/>
          <p:nvPr>
            <p:ph idx="1" type="body"/>
          </p:nvPr>
        </p:nvSpPr>
        <p:spPr>
          <a:xfrm>
            <a:off x="241225" y="4169300"/>
            <a:ext cx="5492400" cy="6312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29" name="Shape 229"/>
        <p:cNvGrpSpPr/>
        <p:nvPr/>
      </p:nvGrpSpPr>
      <p:grpSpPr>
        <a:xfrm>
          <a:off x="0" y="0"/>
          <a:ext cx="0" cy="0"/>
          <a:chOff x="0" y="0"/>
          <a:chExt cx="0" cy="0"/>
        </a:xfrm>
      </p:grpSpPr>
      <p:sp>
        <p:nvSpPr>
          <p:cNvPr id="230" name="Google Shape;230;p35"/>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_1">
    <p:spTree>
      <p:nvGrpSpPr>
        <p:cNvPr id="23" name="Shape 23"/>
        <p:cNvGrpSpPr/>
        <p:nvPr/>
      </p:nvGrpSpPr>
      <p:grpSpPr>
        <a:xfrm>
          <a:off x="0" y="0"/>
          <a:ext cx="0" cy="0"/>
          <a:chOff x="0" y="0"/>
          <a:chExt cx="0" cy="0"/>
        </a:xfrm>
      </p:grpSpPr>
      <p:sp>
        <p:nvSpPr>
          <p:cNvPr id="24" name="Google Shape;24;p5"/>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5" name="Google Shape;25;p5"/>
          <p:cNvSpPr/>
          <p:nvPr>
            <p:ph idx="2" type="pic"/>
          </p:nvPr>
        </p:nvSpPr>
        <p:spPr>
          <a:xfrm>
            <a:off x="0" y="0"/>
            <a:ext cx="4572000" cy="5143500"/>
          </a:xfrm>
          <a:prstGeom prst="rect">
            <a:avLst/>
          </a:prstGeom>
          <a:noFill/>
          <a:ln>
            <a:noFill/>
          </a:ln>
        </p:spPr>
      </p:sp>
      <p:sp>
        <p:nvSpPr>
          <p:cNvPr id="26" name="Google Shape;26;p5"/>
          <p:cNvSpPr txBox="1"/>
          <p:nvPr>
            <p:ph idx="1" type="body"/>
          </p:nvPr>
        </p:nvSpPr>
        <p:spPr>
          <a:xfrm>
            <a:off x="4803700" y="3104400"/>
            <a:ext cx="40287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Georama Light"/>
              <a:buChar char="●"/>
              <a:defRPr/>
            </a:lvl1pPr>
            <a:lvl2pPr indent="-304800" lvl="1" marL="914400">
              <a:spcBef>
                <a:spcPts val="0"/>
              </a:spcBef>
              <a:spcAft>
                <a:spcPts val="0"/>
              </a:spcAft>
              <a:buSzPts val="1200"/>
              <a:buFont typeface="Georama Light"/>
              <a:buChar char="○"/>
              <a:defRPr/>
            </a:lvl2pPr>
            <a:lvl3pPr indent="-304800" lvl="2" marL="1371600">
              <a:spcBef>
                <a:spcPts val="0"/>
              </a:spcBef>
              <a:spcAft>
                <a:spcPts val="0"/>
              </a:spcAft>
              <a:buSzPts val="1200"/>
              <a:buFont typeface="Georama Light"/>
              <a:buChar char="■"/>
              <a:defRPr/>
            </a:lvl3pPr>
            <a:lvl4pPr indent="-304800" lvl="3" marL="1828800">
              <a:spcBef>
                <a:spcPts val="0"/>
              </a:spcBef>
              <a:spcAft>
                <a:spcPts val="0"/>
              </a:spcAft>
              <a:buSzPts val="1200"/>
              <a:buFont typeface="Georama Light"/>
              <a:buChar char="●"/>
              <a:defRPr/>
            </a:lvl4pPr>
            <a:lvl5pPr indent="-304800" lvl="4" marL="2286000">
              <a:spcBef>
                <a:spcPts val="0"/>
              </a:spcBef>
              <a:spcAft>
                <a:spcPts val="0"/>
              </a:spcAft>
              <a:buSzPts val="1200"/>
              <a:buFont typeface="Georama Light"/>
              <a:buChar char="○"/>
              <a:defRPr/>
            </a:lvl5pPr>
            <a:lvl6pPr indent="-304800" lvl="5" marL="2743200">
              <a:spcBef>
                <a:spcPts val="0"/>
              </a:spcBef>
              <a:spcAft>
                <a:spcPts val="0"/>
              </a:spcAft>
              <a:buSzPts val="1200"/>
              <a:buFont typeface="Georama Light"/>
              <a:buChar char="■"/>
              <a:defRPr/>
            </a:lvl6pPr>
            <a:lvl7pPr indent="-304800" lvl="6" marL="3200400">
              <a:spcBef>
                <a:spcPts val="0"/>
              </a:spcBef>
              <a:spcAft>
                <a:spcPts val="0"/>
              </a:spcAft>
              <a:buSzPts val="1200"/>
              <a:buFont typeface="Georama Light"/>
              <a:buChar char="●"/>
              <a:defRPr/>
            </a:lvl7pPr>
            <a:lvl8pPr indent="-304800" lvl="7" marL="3657600">
              <a:spcBef>
                <a:spcPts val="0"/>
              </a:spcBef>
              <a:spcAft>
                <a:spcPts val="0"/>
              </a:spcAft>
              <a:buSzPts val="1200"/>
              <a:buFont typeface="Georama Light"/>
              <a:buChar char="○"/>
              <a:defRPr/>
            </a:lvl8pPr>
            <a:lvl9pPr indent="-304800" lvl="8" marL="4114800">
              <a:spcBef>
                <a:spcPts val="0"/>
              </a:spcBef>
              <a:spcAft>
                <a:spcPts val="0"/>
              </a:spcAft>
              <a:buSzPts val="1200"/>
              <a:buFont typeface="Georama Light"/>
              <a:buChar char="■"/>
              <a:defRPr/>
            </a:lvl9pPr>
          </a:lstStyle>
          <a:p/>
        </p:txBody>
      </p:sp>
      <p:sp>
        <p:nvSpPr>
          <p:cNvPr id="27" name="Google Shape;27;p5"/>
          <p:cNvSpPr txBox="1"/>
          <p:nvPr>
            <p:ph type="title"/>
          </p:nvPr>
        </p:nvSpPr>
        <p:spPr>
          <a:xfrm>
            <a:off x="4803700" y="370700"/>
            <a:ext cx="4028700" cy="15765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secHead">
  <p:cSld name="SECTION_HEADER">
    <p:spTree>
      <p:nvGrpSpPr>
        <p:cNvPr id="28" name="Shape 28"/>
        <p:cNvGrpSpPr/>
        <p:nvPr/>
      </p:nvGrpSpPr>
      <p:grpSpPr>
        <a:xfrm>
          <a:off x="0" y="0"/>
          <a:ext cx="0" cy="0"/>
          <a:chOff x="0" y="0"/>
          <a:chExt cx="0" cy="0"/>
        </a:xfrm>
      </p:grpSpPr>
      <p:sp>
        <p:nvSpPr>
          <p:cNvPr id="29" name="Google Shape;29;p6"/>
          <p:cNvSpPr/>
          <p:nvPr>
            <p:ph idx="2" type="pic"/>
          </p:nvPr>
        </p:nvSpPr>
        <p:spPr>
          <a:xfrm>
            <a:off x="4572000" y="0"/>
            <a:ext cx="4572000" cy="5143500"/>
          </a:xfrm>
          <a:prstGeom prst="rect">
            <a:avLst/>
          </a:prstGeom>
          <a:noFill/>
          <a:ln>
            <a:noFill/>
          </a:ln>
        </p:spPr>
      </p:sp>
      <p:sp>
        <p:nvSpPr>
          <p:cNvPr id="30" name="Google Shape;30;p6"/>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6"/>
          <p:cNvSpPr txBox="1"/>
          <p:nvPr>
            <p:ph idx="1" type="body"/>
          </p:nvPr>
        </p:nvSpPr>
        <p:spPr>
          <a:xfrm>
            <a:off x="241225" y="3104375"/>
            <a:ext cx="40287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2" name="Google Shape;32;p6"/>
          <p:cNvSpPr txBox="1"/>
          <p:nvPr/>
        </p:nvSpPr>
        <p:spPr>
          <a:xfrm>
            <a:off x="152401" y="-1029475"/>
            <a:ext cx="4028700" cy="191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0">
                <a:solidFill>
                  <a:schemeClr val="dk1"/>
                </a:solidFill>
                <a:latin typeface="Georama ExtraBold"/>
                <a:ea typeface="Georama ExtraBold"/>
                <a:cs typeface="Georama ExtraBold"/>
                <a:sym typeface="Georama ExtraBold"/>
              </a:rPr>
              <a:t>“</a:t>
            </a:r>
            <a:endParaRPr sz="40000">
              <a:solidFill>
                <a:schemeClr val="dk1"/>
              </a:solidFill>
              <a:latin typeface="Georama ExtraBold"/>
              <a:ea typeface="Georama ExtraBold"/>
              <a:cs typeface="Georama ExtraBold"/>
              <a:sym typeface="Georama ExtraBo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body">
  <p:cSld name="SECTION_HEADER_2">
    <p:spTree>
      <p:nvGrpSpPr>
        <p:cNvPr id="33" name="Shape 33"/>
        <p:cNvGrpSpPr/>
        <p:nvPr/>
      </p:nvGrpSpPr>
      <p:grpSpPr>
        <a:xfrm>
          <a:off x="0" y="0"/>
          <a:ext cx="0" cy="0"/>
          <a:chOff x="0" y="0"/>
          <a:chExt cx="0" cy="0"/>
        </a:xfrm>
      </p:grpSpPr>
      <p:sp>
        <p:nvSpPr>
          <p:cNvPr id="34" name="Google Shape;34;p7"/>
          <p:cNvSpPr/>
          <p:nvPr>
            <p:ph idx="2" type="pic"/>
          </p:nvPr>
        </p:nvSpPr>
        <p:spPr>
          <a:xfrm>
            <a:off x="4572000" y="0"/>
            <a:ext cx="4572000" cy="5143500"/>
          </a:xfrm>
          <a:prstGeom prst="rect">
            <a:avLst/>
          </a:prstGeom>
          <a:noFill/>
          <a:ln>
            <a:noFill/>
          </a:ln>
        </p:spPr>
      </p:sp>
      <p:sp>
        <p:nvSpPr>
          <p:cNvPr id="35" name="Google Shape;35;p7"/>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6" name="Google Shape;36;p7"/>
          <p:cNvSpPr txBox="1"/>
          <p:nvPr>
            <p:ph idx="1" type="body"/>
          </p:nvPr>
        </p:nvSpPr>
        <p:spPr>
          <a:xfrm>
            <a:off x="241225" y="3104375"/>
            <a:ext cx="40287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2">
  <p:cSld name="SECTION_HEADER_1">
    <p:spTree>
      <p:nvGrpSpPr>
        <p:cNvPr id="37" name="Shape 37"/>
        <p:cNvGrpSpPr/>
        <p:nvPr/>
      </p:nvGrpSpPr>
      <p:grpSpPr>
        <a:xfrm>
          <a:off x="0" y="0"/>
          <a:ext cx="0" cy="0"/>
          <a:chOff x="0" y="0"/>
          <a:chExt cx="0" cy="0"/>
        </a:xfrm>
      </p:grpSpPr>
      <p:sp>
        <p:nvSpPr>
          <p:cNvPr id="38" name="Google Shape;38;p8"/>
          <p:cNvSpPr txBox="1"/>
          <p:nvPr>
            <p:ph idx="1" type="body"/>
          </p:nvPr>
        </p:nvSpPr>
        <p:spPr>
          <a:xfrm>
            <a:off x="241225" y="3104375"/>
            <a:ext cx="40287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Georama Light"/>
              <a:buChar char="●"/>
              <a:defRPr/>
            </a:lvl1pPr>
            <a:lvl2pPr indent="-304800" lvl="1" marL="914400">
              <a:spcBef>
                <a:spcPts val="0"/>
              </a:spcBef>
              <a:spcAft>
                <a:spcPts val="0"/>
              </a:spcAft>
              <a:buSzPts val="1200"/>
              <a:buFont typeface="Georama Light"/>
              <a:buChar char="○"/>
              <a:defRPr/>
            </a:lvl2pPr>
            <a:lvl3pPr indent="-304800" lvl="2" marL="1371600">
              <a:spcBef>
                <a:spcPts val="0"/>
              </a:spcBef>
              <a:spcAft>
                <a:spcPts val="0"/>
              </a:spcAft>
              <a:buSzPts val="1200"/>
              <a:buFont typeface="Georama Light"/>
              <a:buChar char="■"/>
              <a:defRPr/>
            </a:lvl3pPr>
            <a:lvl4pPr indent="-304800" lvl="3" marL="1828800">
              <a:spcBef>
                <a:spcPts val="0"/>
              </a:spcBef>
              <a:spcAft>
                <a:spcPts val="0"/>
              </a:spcAft>
              <a:buSzPts val="1200"/>
              <a:buFont typeface="Georama Light"/>
              <a:buChar char="●"/>
              <a:defRPr/>
            </a:lvl4pPr>
            <a:lvl5pPr indent="-304800" lvl="4" marL="2286000">
              <a:spcBef>
                <a:spcPts val="0"/>
              </a:spcBef>
              <a:spcAft>
                <a:spcPts val="0"/>
              </a:spcAft>
              <a:buSzPts val="1200"/>
              <a:buFont typeface="Georama Light"/>
              <a:buChar char="○"/>
              <a:defRPr/>
            </a:lvl5pPr>
            <a:lvl6pPr indent="-304800" lvl="5" marL="2743200">
              <a:spcBef>
                <a:spcPts val="0"/>
              </a:spcBef>
              <a:spcAft>
                <a:spcPts val="0"/>
              </a:spcAft>
              <a:buSzPts val="1200"/>
              <a:buFont typeface="Georama Light"/>
              <a:buChar char="■"/>
              <a:defRPr/>
            </a:lvl6pPr>
            <a:lvl7pPr indent="-304800" lvl="6" marL="3200400">
              <a:spcBef>
                <a:spcPts val="0"/>
              </a:spcBef>
              <a:spcAft>
                <a:spcPts val="0"/>
              </a:spcAft>
              <a:buSzPts val="1200"/>
              <a:buFont typeface="Georama Light"/>
              <a:buChar char="●"/>
              <a:defRPr/>
            </a:lvl7pPr>
            <a:lvl8pPr indent="-304800" lvl="7" marL="3657600">
              <a:spcBef>
                <a:spcPts val="0"/>
              </a:spcBef>
              <a:spcAft>
                <a:spcPts val="0"/>
              </a:spcAft>
              <a:buSzPts val="1200"/>
              <a:buFont typeface="Georama Light"/>
              <a:buChar char="○"/>
              <a:defRPr/>
            </a:lvl8pPr>
            <a:lvl9pPr indent="-304800" lvl="8" marL="4114800">
              <a:spcBef>
                <a:spcPts val="0"/>
              </a:spcBef>
              <a:spcAft>
                <a:spcPts val="0"/>
              </a:spcAft>
              <a:buSzPts val="1200"/>
              <a:buFont typeface="Georama Light"/>
              <a:buChar char="■"/>
              <a:defRPr/>
            </a:lvl9pPr>
          </a:lstStyle>
          <a:p/>
        </p:txBody>
      </p:sp>
      <p:sp>
        <p:nvSpPr>
          <p:cNvPr id="39" name="Google Shape;39;p8"/>
          <p:cNvSpPr/>
          <p:nvPr>
            <p:ph idx="2" type="pic"/>
          </p:nvPr>
        </p:nvSpPr>
        <p:spPr>
          <a:xfrm>
            <a:off x="4572000" y="0"/>
            <a:ext cx="4572000" cy="5143500"/>
          </a:xfrm>
          <a:prstGeom prst="rect">
            <a:avLst/>
          </a:prstGeom>
          <a:noFill/>
          <a:ln>
            <a:noFill/>
          </a:ln>
        </p:spPr>
      </p:sp>
      <p:sp>
        <p:nvSpPr>
          <p:cNvPr id="40" name="Google Shape;40;p8"/>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1" name="Google Shape;41;p8"/>
          <p:cNvSpPr txBox="1"/>
          <p:nvPr>
            <p:ph type="title"/>
          </p:nvPr>
        </p:nvSpPr>
        <p:spPr>
          <a:xfrm>
            <a:off x="241225" y="370700"/>
            <a:ext cx="4028700" cy="1576500"/>
          </a:xfrm>
          <a:prstGeom prst="rect">
            <a:avLst/>
          </a:prstGeom>
        </p:spPr>
        <p:txBody>
          <a:bodyPr anchorCtr="0" anchor="t" bIns="91425" lIns="91425" spcFirstLastPara="1" rIns="91425" wrap="square" tIns="91425">
            <a:noAutofit/>
          </a:bodyPr>
          <a:lstStyle>
            <a:lvl1pPr lvl="0">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with image" type="tx">
  <p:cSld name="TITLE_AND_BODY">
    <p:spTree>
      <p:nvGrpSpPr>
        <p:cNvPr id="42" name="Shape 42"/>
        <p:cNvGrpSpPr/>
        <p:nvPr/>
      </p:nvGrpSpPr>
      <p:grpSpPr>
        <a:xfrm>
          <a:off x="0" y="0"/>
          <a:ext cx="0" cy="0"/>
          <a:chOff x="0" y="0"/>
          <a:chExt cx="0" cy="0"/>
        </a:xfrm>
      </p:grpSpPr>
      <p:sp>
        <p:nvSpPr>
          <p:cNvPr id="43" name="Google Shape;43;p9"/>
          <p:cNvSpPr txBox="1"/>
          <p:nvPr>
            <p:ph type="title"/>
          </p:nvPr>
        </p:nvSpPr>
        <p:spPr>
          <a:xfrm>
            <a:off x="241225" y="370700"/>
            <a:ext cx="4342500" cy="1356900"/>
          </a:xfrm>
          <a:prstGeom prst="rect">
            <a:avLst/>
          </a:prstGeom>
        </p:spPr>
        <p:txBody>
          <a:bodyPr anchorCtr="0" anchor="t" bIns="91425" lIns="91425" spcFirstLastPara="1" rIns="91425" wrap="square" tIns="91425">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p:txBody>
      </p:sp>
      <p:sp>
        <p:nvSpPr>
          <p:cNvPr id="44" name="Google Shape;44;p9"/>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5" name="Google Shape;45;p9"/>
          <p:cNvCxnSpPr/>
          <p:nvPr/>
        </p:nvCxnSpPr>
        <p:spPr>
          <a:xfrm>
            <a:off x="4714325" y="3208175"/>
            <a:ext cx="0" cy="1608900"/>
          </a:xfrm>
          <a:prstGeom prst="straightConnector1">
            <a:avLst/>
          </a:prstGeom>
          <a:noFill/>
          <a:ln cap="flat" cmpd="sng" w="9525">
            <a:solidFill>
              <a:schemeClr val="dk1"/>
            </a:solidFill>
            <a:prstDash val="dot"/>
            <a:round/>
            <a:headEnd len="med" w="med" type="none"/>
            <a:tailEnd len="med" w="med" type="none"/>
          </a:ln>
        </p:spPr>
      </p:cxnSp>
      <p:sp>
        <p:nvSpPr>
          <p:cNvPr id="46" name="Google Shape;46;p9"/>
          <p:cNvSpPr/>
          <p:nvPr>
            <p:ph idx="2" type="pic"/>
          </p:nvPr>
        </p:nvSpPr>
        <p:spPr>
          <a:xfrm>
            <a:off x="7084925" y="0"/>
            <a:ext cx="2059200" cy="5143500"/>
          </a:xfrm>
          <a:prstGeom prst="rect">
            <a:avLst/>
          </a:prstGeom>
          <a:noFill/>
          <a:ln>
            <a:noFill/>
          </a:ln>
        </p:spPr>
      </p:sp>
      <p:sp>
        <p:nvSpPr>
          <p:cNvPr id="47" name="Google Shape;47;p9"/>
          <p:cNvSpPr txBox="1"/>
          <p:nvPr>
            <p:ph idx="1" type="body"/>
          </p:nvPr>
        </p:nvSpPr>
        <p:spPr>
          <a:xfrm>
            <a:off x="4967750" y="3435675"/>
            <a:ext cx="1889700" cy="1365000"/>
          </a:xfrm>
          <a:prstGeom prst="rect">
            <a:avLst/>
          </a:prstGeom>
        </p:spPr>
        <p:txBody>
          <a:bodyPr anchorCtr="0" anchor="t" bIns="91425" lIns="91425" spcFirstLastPara="1" rIns="91425" wrap="square" tIns="91425">
            <a:noAutofit/>
          </a:bodyPr>
          <a:lstStyle>
            <a:lvl1pPr indent="-279400" lvl="0" marL="4572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1pPr>
            <a:lvl2pPr indent="-279400" lvl="1" marL="9144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2pPr>
            <a:lvl3pPr indent="-279400" lvl="2" marL="13716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3pPr>
            <a:lvl4pPr indent="-279400" lvl="3" marL="18288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4pPr>
            <a:lvl5pPr indent="-279400" lvl="4" marL="22860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5pPr>
            <a:lvl6pPr indent="-279400" lvl="5" marL="27432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6pPr>
            <a:lvl7pPr indent="-279400" lvl="6" marL="32004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7pPr>
            <a:lvl8pPr indent="-279400" lvl="7" marL="36576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8pPr>
            <a:lvl9pPr indent="-279400" lvl="8" marL="4114800">
              <a:lnSpc>
                <a:spcPct val="150000"/>
              </a:lnSpc>
              <a:spcBef>
                <a:spcPts val="0"/>
              </a:spcBef>
              <a:spcAft>
                <a:spcPts val="0"/>
              </a:spcAft>
              <a:buSzPts val="800"/>
              <a:buFont typeface="Georama Medium"/>
              <a:buChar char="■"/>
              <a:defRPr sz="800">
                <a:latin typeface="Georama Medium"/>
                <a:ea typeface="Georama Medium"/>
                <a:cs typeface="Georama Medium"/>
                <a:sym typeface="Georama Medium"/>
              </a:defRPr>
            </a:lvl9pPr>
          </a:lstStyle>
          <a:p/>
        </p:txBody>
      </p:sp>
      <p:sp>
        <p:nvSpPr>
          <p:cNvPr id="48" name="Google Shape;48;p9"/>
          <p:cNvSpPr txBox="1"/>
          <p:nvPr>
            <p:ph idx="3" type="body"/>
          </p:nvPr>
        </p:nvSpPr>
        <p:spPr>
          <a:xfrm>
            <a:off x="241225" y="3104375"/>
            <a:ext cx="4028700" cy="169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image and title grid 1" type="twoColTx">
  <p:cSld name="TITLE_AND_TWO_COLUMNS">
    <p:spTree>
      <p:nvGrpSpPr>
        <p:cNvPr id="49" name="Shape 49"/>
        <p:cNvGrpSpPr/>
        <p:nvPr/>
      </p:nvGrpSpPr>
      <p:grpSpPr>
        <a:xfrm>
          <a:off x="0" y="0"/>
          <a:ext cx="0" cy="0"/>
          <a:chOff x="0" y="0"/>
          <a:chExt cx="0" cy="0"/>
        </a:xfrm>
      </p:grpSpPr>
      <p:sp>
        <p:nvSpPr>
          <p:cNvPr id="50" name="Google Shape;50;p10"/>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1" name="Google Shape;51;p10"/>
          <p:cNvSpPr/>
          <p:nvPr>
            <p:ph idx="2" type="pic"/>
          </p:nvPr>
        </p:nvSpPr>
        <p:spPr>
          <a:xfrm>
            <a:off x="0" y="2571600"/>
            <a:ext cx="4572000" cy="2571900"/>
          </a:xfrm>
          <a:prstGeom prst="rect">
            <a:avLst/>
          </a:prstGeom>
          <a:noFill/>
          <a:ln>
            <a:noFill/>
          </a:ln>
        </p:spPr>
      </p:sp>
      <p:sp>
        <p:nvSpPr>
          <p:cNvPr id="52" name="Google Shape;52;p10"/>
          <p:cNvSpPr/>
          <p:nvPr>
            <p:ph idx="3" type="pic"/>
          </p:nvPr>
        </p:nvSpPr>
        <p:spPr>
          <a:xfrm>
            <a:off x="4572000" y="0"/>
            <a:ext cx="4572000" cy="2571900"/>
          </a:xfrm>
          <a:prstGeom prst="rect">
            <a:avLst/>
          </a:prstGeom>
          <a:noFill/>
          <a:ln>
            <a:noFill/>
          </a:ln>
        </p:spPr>
      </p:sp>
      <p:sp>
        <p:nvSpPr>
          <p:cNvPr id="53" name="Google Shape;53;p10"/>
          <p:cNvSpPr txBox="1"/>
          <p:nvPr>
            <p:ph type="title"/>
          </p:nvPr>
        </p:nvSpPr>
        <p:spPr>
          <a:xfrm>
            <a:off x="0" y="497700"/>
            <a:ext cx="4572000" cy="1576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lgn="ctr">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lgn="ctr">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lgn="ctr">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lgn="ctr">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lgn="ctr">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lgn="ctr">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lgn="ctr">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lgn="ctr">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
        <p:nvSpPr>
          <p:cNvPr id="54" name="Google Shape;54;p10"/>
          <p:cNvSpPr txBox="1"/>
          <p:nvPr>
            <p:ph idx="4" type="title"/>
          </p:nvPr>
        </p:nvSpPr>
        <p:spPr>
          <a:xfrm>
            <a:off x="4572000" y="3069300"/>
            <a:ext cx="4572000" cy="1576500"/>
          </a:xfrm>
          <a:prstGeom prst="rect">
            <a:avLst/>
          </a:prstGeom>
        </p:spPr>
        <p:txBody>
          <a:bodyPr anchorCtr="0" anchor="ctr" bIns="91425" lIns="91425" spcFirstLastPara="1" rIns="91425" wrap="square" tIns="91425">
            <a:noAutofit/>
          </a:bodyPr>
          <a:lstStyle>
            <a:lvl1pPr lvl="0" algn="ctr">
              <a:spcBef>
                <a:spcPts val="0"/>
              </a:spcBef>
              <a:spcAft>
                <a:spcPts val="0"/>
              </a:spcAft>
              <a:buSzPts val="3500"/>
              <a:buFont typeface="Georama ExtraLight"/>
              <a:buNone/>
              <a:defRPr>
                <a:latin typeface="Georama ExtraLight"/>
                <a:ea typeface="Georama ExtraLight"/>
                <a:cs typeface="Georama ExtraLight"/>
                <a:sym typeface="Georama ExtraLight"/>
              </a:defRPr>
            </a:lvl1pPr>
            <a:lvl2pPr lvl="1" algn="ctr">
              <a:spcBef>
                <a:spcPts val="0"/>
              </a:spcBef>
              <a:spcAft>
                <a:spcPts val="0"/>
              </a:spcAft>
              <a:buSzPts val="3500"/>
              <a:buFont typeface="Georama ExtraLight"/>
              <a:buNone/>
              <a:defRPr>
                <a:latin typeface="Georama ExtraLight"/>
                <a:ea typeface="Georama ExtraLight"/>
                <a:cs typeface="Georama ExtraLight"/>
                <a:sym typeface="Georama ExtraLight"/>
              </a:defRPr>
            </a:lvl2pPr>
            <a:lvl3pPr lvl="2" algn="ctr">
              <a:spcBef>
                <a:spcPts val="0"/>
              </a:spcBef>
              <a:spcAft>
                <a:spcPts val="0"/>
              </a:spcAft>
              <a:buSzPts val="3500"/>
              <a:buFont typeface="Georama ExtraLight"/>
              <a:buNone/>
              <a:defRPr>
                <a:latin typeface="Georama ExtraLight"/>
                <a:ea typeface="Georama ExtraLight"/>
                <a:cs typeface="Georama ExtraLight"/>
                <a:sym typeface="Georama ExtraLight"/>
              </a:defRPr>
            </a:lvl3pPr>
            <a:lvl4pPr lvl="3" algn="ctr">
              <a:spcBef>
                <a:spcPts val="0"/>
              </a:spcBef>
              <a:spcAft>
                <a:spcPts val="0"/>
              </a:spcAft>
              <a:buSzPts val="3500"/>
              <a:buFont typeface="Georama ExtraLight"/>
              <a:buNone/>
              <a:defRPr>
                <a:latin typeface="Georama ExtraLight"/>
                <a:ea typeface="Georama ExtraLight"/>
                <a:cs typeface="Georama ExtraLight"/>
                <a:sym typeface="Georama ExtraLight"/>
              </a:defRPr>
            </a:lvl4pPr>
            <a:lvl5pPr lvl="4" algn="ctr">
              <a:spcBef>
                <a:spcPts val="0"/>
              </a:spcBef>
              <a:spcAft>
                <a:spcPts val="0"/>
              </a:spcAft>
              <a:buSzPts val="3500"/>
              <a:buFont typeface="Georama ExtraLight"/>
              <a:buNone/>
              <a:defRPr>
                <a:latin typeface="Georama ExtraLight"/>
                <a:ea typeface="Georama ExtraLight"/>
                <a:cs typeface="Georama ExtraLight"/>
                <a:sym typeface="Georama ExtraLight"/>
              </a:defRPr>
            </a:lvl5pPr>
            <a:lvl6pPr lvl="5" algn="ctr">
              <a:spcBef>
                <a:spcPts val="0"/>
              </a:spcBef>
              <a:spcAft>
                <a:spcPts val="0"/>
              </a:spcAft>
              <a:buSzPts val="3500"/>
              <a:buFont typeface="Georama ExtraLight"/>
              <a:buNone/>
              <a:defRPr>
                <a:latin typeface="Georama ExtraLight"/>
                <a:ea typeface="Georama ExtraLight"/>
                <a:cs typeface="Georama ExtraLight"/>
                <a:sym typeface="Georama ExtraLight"/>
              </a:defRPr>
            </a:lvl6pPr>
            <a:lvl7pPr lvl="6" algn="ctr">
              <a:spcBef>
                <a:spcPts val="0"/>
              </a:spcBef>
              <a:spcAft>
                <a:spcPts val="0"/>
              </a:spcAft>
              <a:buSzPts val="3500"/>
              <a:buFont typeface="Georama ExtraLight"/>
              <a:buNone/>
              <a:defRPr>
                <a:latin typeface="Georama ExtraLight"/>
                <a:ea typeface="Georama ExtraLight"/>
                <a:cs typeface="Georama ExtraLight"/>
                <a:sym typeface="Georama ExtraLight"/>
              </a:defRPr>
            </a:lvl7pPr>
            <a:lvl8pPr lvl="7" algn="ctr">
              <a:spcBef>
                <a:spcPts val="0"/>
              </a:spcBef>
              <a:spcAft>
                <a:spcPts val="0"/>
              </a:spcAft>
              <a:buSzPts val="3500"/>
              <a:buFont typeface="Georama ExtraLight"/>
              <a:buNone/>
              <a:defRPr>
                <a:latin typeface="Georama ExtraLight"/>
                <a:ea typeface="Georama ExtraLight"/>
                <a:cs typeface="Georama ExtraLight"/>
                <a:sym typeface="Georama ExtraLight"/>
              </a:defRPr>
            </a:lvl8pPr>
            <a:lvl9pPr lvl="8" algn="ctr">
              <a:spcBef>
                <a:spcPts val="0"/>
              </a:spcBef>
              <a:spcAft>
                <a:spcPts val="0"/>
              </a:spcAft>
              <a:buSzPts val="3500"/>
              <a:buFont typeface="Georama ExtraLight"/>
              <a:buNone/>
              <a:defRPr>
                <a:latin typeface="Georama ExtraLight"/>
                <a:ea typeface="Georama ExtraLight"/>
                <a:cs typeface="Georama ExtraLight"/>
                <a:sym typeface="Georama ExtraLight"/>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A9999"/>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1pPr>
            <a:lvl2pPr lvl="1">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2pPr>
            <a:lvl3pPr lvl="2">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3pPr>
            <a:lvl4pPr lvl="3">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4pPr>
            <a:lvl5pPr lvl="4">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5pPr>
            <a:lvl6pPr lvl="5">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6pPr>
            <a:lvl7pPr lvl="6">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7pPr>
            <a:lvl8pPr lvl="7">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8pPr>
            <a:lvl9pPr lvl="8">
              <a:spcBef>
                <a:spcPts val="0"/>
              </a:spcBef>
              <a:spcAft>
                <a:spcPts val="0"/>
              </a:spcAft>
              <a:buClr>
                <a:schemeClr val="dk1"/>
              </a:buClr>
              <a:buSzPts val="3500"/>
              <a:buFont typeface="Georama ExtraBold"/>
              <a:buNone/>
              <a:defRPr sz="3500">
                <a:solidFill>
                  <a:schemeClr val="dk1"/>
                </a:solidFill>
                <a:latin typeface="Georama ExtraBold"/>
                <a:ea typeface="Georama ExtraBold"/>
                <a:cs typeface="Georama ExtraBold"/>
                <a:sym typeface="Georama ExtraBold"/>
              </a:defRPr>
            </a:lvl9pPr>
          </a:lstStyle>
          <a:p/>
        </p:txBody>
      </p:sp>
      <p:sp>
        <p:nvSpPr>
          <p:cNvPr id="7" name="Google Shape;7;p1"/>
          <p:cNvSpPr txBox="1"/>
          <p:nvPr>
            <p:ph idx="1" type="body"/>
          </p:nvPr>
        </p:nvSpPr>
        <p:spPr>
          <a:xfrm>
            <a:off x="311700" y="2648125"/>
            <a:ext cx="8520600" cy="20151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1pPr>
            <a:lvl2pPr indent="-304800" lvl="1" marL="9144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2pPr>
            <a:lvl3pPr indent="-304800" lvl="2" marL="13716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3pPr>
            <a:lvl4pPr indent="-304800" lvl="3" marL="18288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4pPr>
            <a:lvl5pPr indent="-304800" lvl="4" marL="22860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5pPr>
            <a:lvl6pPr indent="-304800" lvl="5" marL="27432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6pPr>
            <a:lvl7pPr indent="-304800" lvl="6" marL="32004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7pPr>
            <a:lvl8pPr indent="-304800" lvl="7" marL="36576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8pPr>
            <a:lvl9pPr indent="-304800" lvl="8" marL="4114800">
              <a:lnSpc>
                <a:spcPct val="115000"/>
              </a:lnSpc>
              <a:spcBef>
                <a:spcPts val="0"/>
              </a:spcBef>
              <a:spcAft>
                <a:spcPts val="0"/>
              </a:spcAft>
              <a:buClr>
                <a:schemeClr val="dk1"/>
              </a:buClr>
              <a:buSzPts val="1200"/>
              <a:buFont typeface="Georama Light"/>
              <a:buChar char="■"/>
              <a:defRPr sz="1200">
                <a:solidFill>
                  <a:schemeClr val="dk1"/>
                </a:solidFill>
                <a:latin typeface="Georama Light"/>
                <a:ea typeface="Georama Light"/>
                <a:cs typeface="Georama Light"/>
                <a:sym typeface="Georama Light"/>
              </a:defRPr>
            </a:lvl9pPr>
          </a:lstStyle>
          <a:p/>
        </p:txBody>
      </p:sp>
      <p:sp>
        <p:nvSpPr>
          <p:cNvPr id="8" name="Google Shape;8;p1"/>
          <p:cNvSpPr txBox="1"/>
          <p:nvPr>
            <p:ph idx="12" type="sldNum"/>
          </p:nvPr>
        </p:nvSpPr>
        <p:spPr>
          <a:xfrm>
            <a:off x="8171425" y="4663225"/>
            <a:ext cx="825000" cy="393600"/>
          </a:xfrm>
          <a:prstGeom prst="rect">
            <a:avLst/>
          </a:prstGeom>
          <a:noFill/>
          <a:ln>
            <a:noFill/>
          </a:ln>
        </p:spPr>
        <p:txBody>
          <a:bodyPr anchorCtr="0" anchor="ctr" bIns="91425" lIns="91425" spcFirstLastPara="1" rIns="91425" wrap="square" tIns="91425">
            <a:noAutofit/>
          </a:bodyPr>
          <a:lstStyle>
            <a:lvl1pPr lvl="0" rtl="0" algn="r">
              <a:buNone/>
              <a:defRPr sz="1800">
                <a:solidFill>
                  <a:schemeClr val="dk1"/>
                </a:solidFill>
                <a:latin typeface="Georama ExtraLight"/>
                <a:ea typeface="Georama ExtraLight"/>
                <a:cs typeface="Georama ExtraLight"/>
                <a:sym typeface="Georama ExtraLight"/>
              </a:defRPr>
            </a:lvl1pPr>
            <a:lvl2pPr lvl="1" rtl="0" algn="r">
              <a:buNone/>
              <a:defRPr sz="1800">
                <a:solidFill>
                  <a:schemeClr val="dk1"/>
                </a:solidFill>
                <a:latin typeface="Georama ExtraLight"/>
                <a:ea typeface="Georama ExtraLight"/>
                <a:cs typeface="Georama ExtraLight"/>
                <a:sym typeface="Georama ExtraLight"/>
              </a:defRPr>
            </a:lvl2pPr>
            <a:lvl3pPr lvl="2" rtl="0" algn="r">
              <a:buNone/>
              <a:defRPr sz="1800">
                <a:solidFill>
                  <a:schemeClr val="dk1"/>
                </a:solidFill>
                <a:latin typeface="Georama ExtraLight"/>
                <a:ea typeface="Georama ExtraLight"/>
                <a:cs typeface="Georama ExtraLight"/>
                <a:sym typeface="Georama ExtraLight"/>
              </a:defRPr>
            </a:lvl3pPr>
            <a:lvl4pPr lvl="3" rtl="0" algn="r">
              <a:buNone/>
              <a:defRPr sz="1800">
                <a:solidFill>
                  <a:schemeClr val="dk1"/>
                </a:solidFill>
                <a:latin typeface="Georama ExtraLight"/>
                <a:ea typeface="Georama ExtraLight"/>
                <a:cs typeface="Georama ExtraLight"/>
                <a:sym typeface="Georama ExtraLight"/>
              </a:defRPr>
            </a:lvl4pPr>
            <a:lvl5pPr lvl="4" rtl="0" algn="r">
              <a:buNone/>
              <a:defRPr sz="1800">
                <a:solidFill>
                  <a:schemeClr val="dk1"/>
                </a:solidFill>
                <a:latin typeface="Georama ExtraLight"/>
                <a:ea typeface="Georama ExtraLight"/>
                <a:cs typeface="Georama ExtraLight"/>
                <a:sym typeface="Georama ExtraLight"/>
              </a:defRPr>
            </a:lvl5pPr>
            <a:lvl6pPr lvl="5" rtl="0" algn="r">
              <a:buNone/>
              <a:defRPr sz="1800">
                <a:solidFill>
                  <a:schemeClr val="dk1"/>
                </a:solidFill>
                <a:latin typeface="Georama ExtraLight"/>
                <a:ea typeface="Georama ExtraLight"/>
                <a:cs typeface="Georama ExtraLight"/>
                <a:sym typeface="Georama ExtraLight"/>
              </a:defRPr>
            </a:lvl6pPr>
            <a:lvl7pPr lvl="6" rtl="0" algn="r">
              <a:buNone/>
              <a:defRPr sz="1800">
                <a:solidFill>
                  <a:schemeClr val="dk1"/>
                </a:solidFill>
                <a:latin typeface="Georama ExtraLight"/>
                <a:ea typeface="Georama ExtraLight"/>
                <a:cs typeface="Georama ExtraLight"/>
                <a:sym typeface="Georama ExtraLight"/>
              </a:defRPr>
            </a:lvl7pPr>
            <a:lvl8pPr lvl="7" rtl="0" algn="r">
              <a:buNone/>
              <a:defRPr sz="1800">
                <a:solidFill>
                  <a:schemeClr val="dk1"/>
                </a:solidFill>
                <a:latin typeface="Georama ExtraLight"/>
                <a:ea typeface="Georama ExtraLight"/>
                <a:cs typeface="Georama ExtraLight"/>
                <a:sym typeface="Georama ExtraLight"/>
              </a:defRPr>
            </a:lvl8pPr>
            <a:lvl9pPr lvl="8" rtl="0" algn="r">
              <a:buNone/>
              <a:defRPr sz="1800">
                <a:solidFill>
                  <a:schemeClr val="dk1"/>
                </a:solidFill>
                <a:latin typeface="Georama ExtraLight"/>
                <a:ea typeface="Georama ExtraLight"/>
                <a:cs typeface="Georama ExtraLight"/>
                <a:sym typeface="Georama Extra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024">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6"/>
          <p:cNvSpPr txBox="1"/>
          <p:nvPr>
            <p:ph type="title"/>
          </p:nvPr>
        </p:nvSpPr>
        <p:spPr>
          <a:xfrm>
            <a:off x="3418350" y="370700"/>
            <a:ext cx="5578200" cy="461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Skin Cancer Classification using CNN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lnSpc>
                <a:spcPct val="100000"/>
              </a:lnSpc>
              <a:spcBef>
                <a:spcPts val="0"/>
              </a:spcBef>
              <a:spcAft>
                <a:spcPts val="0"/>
              </a:spcAft>
              <a:buNone/>
            </a:pPr>
            <a:r>
              <a:rPr lang="en">
                <a:latin typeface="Georama ExtraLight"/>
                <a:ea typeface="Georama ExtraLight"/>
                <a:cs typeface="Georama ExtraLight"/>
                <a:sym typeface="Georama ExtraLight"/>
              </a:rPr>
              <a:t>Alyssa Westberg</a:t>
            </a:r>
            <a:endParaRPr>
              <a:latin typeface="Georama ExtraLight"/>
              <a:ea typeface="Georama ExtraLight"/>
              <a:cs typeface="Georama ExtraLight"/>
              <a:sym typeface="Georama ExtraLight"/>
            </a:endParaRPr>
          </a:p>
          <a:p>
            <a:pPr indent="0" lvl="0" marL="0" rtl="0" algn="l">
              <a:lnSpc>
                <a:spcPct val="100000"/>
              </a:lnSpc>
              <a:spcBef>
                <a:spcPts val="0"/>
              </a:spcBef>
              <a:spcAft>
                <a:spcPts val="0"/>
              </a:spcAft>
              <a:buNone/>
            </a:pPr>
            <a:r>
              <a:rPr lang="en">
                <a:latin typeface="Georama ExtraLight"/>
                <a:ea typeface="Georama ExtraLight"/>
                <a:cs typeface="Georama ExtraLight"/>
                <a:sym typeface="Georama ExtraLight"/>
              </a:rPr>
              <a:t>SAT 5165</a:t>
            </a:r>
            <a:endParaRPr>
              <a:latin typeface="Georama ExtraLight"/>
              <a:ea typeface="Georama ExtraLight"/>
              <a:cs typeface="Georama ExtraLight"/>
              <a:sym typeface="Georama ExtraLight"/>
            </a:endParaRPr>
          </a:p>
        </p:txBody>
      </p:sp>
      <p:sp>
        <p:nvSpPr>
          <p:cNvPr id="236" name="Google Shape;236;p36"/>
          <p:cNvSpPr txBox="1"/>
          <p:nvPr>
            <p:ph idx="12" type="sldNum"/>
          </p:nvPr>
        </p:nvSpPr>
        <p:spPr>
          <a:xfrm>
            <a:off x="8171425" y="4663225"/>
            <a:ext cx="825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7" name="Google Shape;237;p36"/>
          <p:cNvPicPr preferRelativeResize="0"/>
          <p:nvPr/>
        </p:nvPicPr>
        <p:blipFill>
          <a:blip r:embed="rId3">
            <a:alphaModFix/>
          </a:blip>
          <a:stretch>
            <a:fillRect/>
          </a:stretch>
        </p:blipFill>
        <p:spPr>
          <a:xfrm rot="5400000">
            <a:off x="-921551" y="921550"/>
            <a:ext cx="5176251" cy="3333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7"/>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eorama"/>
                <a:ea typeface="Georama"/>
                <a:cs typeface="Georama"/>
                <a:sym typeface="Georama"/>
              </a:rPr>
              <a:t>The Problem</a:t>
            </a:r>
            <a:endParaRPr b="1">
              <a:latin typeface="Georama"/>
              <a:ea typeface="Georama"/>
              <a:cs typeface="Georama"/>
              <a:sym typeface="Georama"/>
            </a:endParaRPr>
          </a:p>
        </p:txBody>
      </p:sp>
      <p:sp>
        <p:nvSpPr>
          <p:cNvPr id="243" name="Google Shape;243;p37"/>
          <p:cNvSpPr txBox="1"/>
          <p:nvPr>
            <p:ph idx="4294967295" type="body"/>
          </p:nvPr>
        </p:nvSpPr>
        <p:spPr>
          <a:xfrm>
            <a:off x="239575" y="1143075"/>
            <a:ext cx="5807100" cy="3414600"/>
          </a:xfrm>
          <a:prstGeom prst="rect">
            <a:avLst/>
          </a:prstGeom>
        </p:spPr>
        <p:txBody>
          <a:bodyPr anchorCtr="0" anchor="t" bIns="91425" lIns="91425" spcFirstLastPara="1" rIns="91425" wrap="square" tIns="91425">
            <a:noAutofit/>
          </a:bodyPr>
          <a:lstStyle/>
          <a:p>
            <a:pPr indent="-361950" lvl="0" marL="457200" rtl="0" algn="l">
              <a:lnSpc>
                <a:spcPct val="115000"/>
              </a:lnSpc>
              <a:spcBef>
                <a:spcPts val="0"/>
              </a:spcBef>
              <a:spcAft>
                <a:spcPts val="0"/>
              </a:spcAft>
              <a:buSzPts val="2100"/>
              <a:buFont typeface="Georama"/>
              <a:buChar char="❏"/>
            </a:pPr>
            <a:r>
              <a:rPr lang="en" sz="2100">
                <a:latin typeface="Georama"/>
                <a:ea typeface="Georama"/>
                <a:cs typeface="Georama"/>
                <a:sym typeface="Georama"/>
              </a:rPr>
              <a:t>Create an automated code that will classify skin cancer images as </a:t>
            </a:r>
            <a:r>
              <a:rPr lang="en" sz="2100">
                <a:latin typeface="Georama"/>
                <a:ea typeface="Georama"/>
                <a:cs typeface="Georama"/>
                <a:sym typeface="Georama"/>
              </a:rPr>
              <a:t>benign</a:t>
            </a:r>
            <a:r>
              <a:rPr lang="en" sz="2100">
                <a:latin typeface="Georama"/>
                <a:ea typeface="Georama"/>
                <a:cs typeface="Georama"/>
                <a:sym typeface="Georama"/>
              </a:rPr>
              <a:t> vs malignant</a:t>
            </a:r>
            <a:endParaRPr sz="2100">
              <a:latin typeface="Georama"/>
              <a:ea typeface="Georama"/>
              <a:cs typeface="Georama"/>
              <a:sym typeface="Georama"/>
            </a:endParaRPr>
          </a:p>
          <a:p>
            <a:pPr indent="-361950" lvl="0" marL="457200" rtl="0" algn="l">
              <a:lnSpc>
                <a:spcPct val="115000"/>
              </a:lnSpc>
              <a:spcBef>
                <a:spcPts val="0"/>
              </a:spcBef>
              <a:spcAft>
                <a:spcPts val="0"/>
              </a:spcAft>
              <a:buSzPts val="2100"/>
              <a:buFont typeface="Georama"/>
              <a:buChar char="❏"/>
            </a:pPr>
            <a:r>
              <a:rPr lang="en" sz="2100">
                <a:latin typeface="Georama"/>
                <a:ea typeface="Georama"/>
                <a:cs typeface="Georama"/>
                <a:sym typeface="Georama"/>
              </a:rPr>
              <a:t>Cancer is a vastly growing disease that takes the lives of at least 10 million people a year. Early detection of cancer can be the difference between life or death for a patient. This can also improve prognosis and treatments for the patients as well. </a:t>
            </a:r>
            <a:endParaRPr sz="2100">
              <a:latin typeface="Georama"/>
              <a:ea typeface="Georama"/>
              <a:cs typeface="Georama"/>
              <a:sym typeface="Georama"/>
            </a:endParaRPr>
          </a:p>
          <a:p>
            <a:pPr indent="0" lvl="0" marL="0" rtl="0" algn="l">
              <a:spcBef>
                <a:spcPts val="0"/>
              </a:spcBef>
              <a:spcAft>
                <a:spcPts val="0"/>
              </a:spcAft>
              <a:buNone/>
            </a:pPr>
            <a:r>
              <a:t/>
            </a:r>
            <a:endParaRPr/>
          </a:p>
        </p:txBody>
      </p:sp>
      <p:pic>
        <p:nvPicPr>
          <p:cNvPr id="244" name="Google Shape;244;p37"/>
          <p:cNvPicPr preferRelativeResize="0"/>
          <p:nvPr/>
        </p:nvPicPr>
        <p:blipFill>
          <a:blip r:embed="rId3">
            <a:alphaModFix/>
          </a:blip>
          <a:stretch>
            <a:fillRect/>
          </a:stretch>
        </p:blipFill>
        <p:spPr>
          <a:xfrm>
            <a:off x="6174575" y="3482254"/>
            <a:ext cx="2969425" cy="1828396"/>
          </a:xfrm>
          <a:prstGeom prst="rect">
            <a:avLst/>
          </a:prstGeom>
          <a:noFill/>
          <a:ln>
            <a:noFill/>
          </a:ln>
        </p:spPr>
      </p:pic>
      <p:pic>
        <p:nvPicPr>
          <p:cNvPr id="245" name="Google Shape;245;p37"/>
          <p:cNvPicPr preferRelativeResize="0"/>
          <p:nvPr/>
        </p:nvPicPr>
        <p:blipFill>
          <a:blip r:embed="rId4">
            <a:alphaModFix/>
          </a:blip>
          <a:stretch>
            <a:fillRect/>
          </a:stretch>
        </p:blipFill>
        <p:spPr>
          <a:xfrm>
            <a:off x="6174575" y="2"/>
            <a:ext cx="2969425" cy="2023469"/>
          </a:xfrm>
          <a:prstGeom prst="rect">
            <a:avLst/>
          </a:prstGeom>
          <a:noFill/>
          <a:ln>
            <a:noFill/>
          </a:ln>
        </p:spPr>
      </p:pic>
      <p:pic>
        <p:nvPicPr>
          <p:cNvPr id="246" name="Google Shape;246;p37"/>
          <p:cNvPicPr preferRelativeResize="0"/>
          <p:nvPr/>
        </p:nvPicPr>
        <p:blipFill>
          <a:blip r:embed="rId5">
            <a:alphaModFix/>
          </a:blip>
          <a:stretch>
            <a:fillRect/>
          </a:stretch>
        </p:blipFill>
        <p:spPr>
          <a:xfrm>
            <a:off x="6174587" y="1884871"/>
            <a:ext cx="2969413" cy="16430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8"/>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eorama"/>
                <a:ea typeface="Georama"/>
                <a:cs typeface="Georama"/>
                <a:sym typeface="Georama"/>
              </a:rPr>
              <a:t>The Dataset</a:t>
            </a:r>
            <a:endParaRPr b="1">
              <a:latin typeface="Georama"/>
              <a:ea typeface="Georama"/>
              <a:cs typeface="Georama"/>
              <a:sym typeface="Georama"/>
            </a:endParaRPr>
          </a:p>
        </p:txBody>
      </p:sp>
      <p:sp>
        <p:nvSpPr>
          <p:cNvPr id="252" name="Google Shape;252;p38"/>
          <p:cNvSpPr txBox="1"/>
          <p:nvPr>
            <p:ph idx="2" type="body"/>
          </p:nvPr>
        </p:nvSpPr>
        <p:spPr>
          <a:xfrm>
            <a:off x="192025" y="1096650"/>
            <a:ext cx="7979400" cy="2950200"/>
          </a:xfrm>
          <a:prstGeom prst="rect">
            <a:avLst/>
          </a:prstGeom>
          <a:noFill/>
        </p:spPr>
        <p:txBody>
          <a:bodyPr anchorCtr="0" anchor="t" bIns="91425" lIns="91425" spcFirstLastPara="1" rIns="91425" wrap="square" tIns="91425">
            <a:noAutofit/>
          </a:bodyPr>
          <a:lstStyle/>
          <a:p>
            <a:pPr indent="-333375" lvl="0" marL="457200" rtl="0" algn="l">
              <a:spcBef>
                <a:spcPts val="0"/>
              </a:spcBef>
              <a:spcAft>
                <a:spcPts val="0"/>
              </a:spcAft>
              <a:buSzPts val="1650"/>
              <a:buFont typeface="Georama"/>
              <a:buChar char="❏"/>
            </a:pPr>
            <a:r>
              <a:rPr lang="en" sz="1650">
                <a:latin typeface="Georama"/>
                <a:ea typeface="Georama"/>
                <a:cs typeface="Georama"/>
                <a:sym typeface="Georama"/>
              </a:rPr>
              <a:t>The dataset was taken from Kaggle. These images were collected from the International Skin Imaging Collaboration archive</a:t>
            </a:r>
            <a:endParaRPr sz="1650">
              <a:latin typeface="Georama"/>
              <a:ea typeface="Georama"/>
              <a:cs typeface="Georama"/>
              <a:sym typeface="Georama"/>
            </a:endParaRPr>
          </a:p>
          <a:p>
            <a:pPr indent="-333375" lvl="1" marL="914400" rtl="0" algn="l">
              <a:spcBef>
                <a:spcPts val="0"/>
              </a:spcBef>
              <a:spcAft>
                <a:spcPts val="0"/>
              </a:spcAft>
              <a:buSzPts val="1650"/>
              <a:buFont typeface="Georama"/>
              <a:buChar char="❏"/>
            </a:pPr>
            <a:r>
              <a:rPr lang="en" sz="1650">
                <a:latin typeface="Georama"/>
                <a:ea typeface="Georama"/>
                <a:cs typeface="Georama"/>
                <a:sym typeface="Georama"/>
              </a:rPr>
              <a:t>Containing 1271 images that are labeled either Malignant or </a:t>
            </a:r>
            <a:r>
              <a:rPr lang="en" sz="1650">
                <a:latin typeface="Georama"/>
                <a:ea typeface="Georama"/>
                <a:cs typeface="Georama"/>
                <a:sym typeface="Georama"/>
              </a:rPr>
              <a:t>Benign</a:t>
            </a:r>
            <a:endParaRPr sz="1650">
              <a:latin typeface="Georama"/>
              <a:ea typeface="Georama"/>
              <a:cs typeface="Georama"/>
              <a:sym typeface="Georama"/>
            </a:endParaRPr>
          </a:p>
          <a:p>
            <a:pPr indent="-333375" lvl="0" marL="457200" rtl="0" algn="l">
              <a:spcBef>
                <a:spcPts val="0"/>
              </a:spcBef>
              <a:spcAft>
                <a:spcPts val="0"/>
              </a:spcAft>
              <a:buSzPts val="1650"/>
              <a:buFont typeface="Georama"/>
              <a:buChar char="❏"/>
            </a:pPr>
            <a:r>
              <a:rPr lang="en" sz="1650">
                <a:latin typeface="Georama"/>
                <a:ea typeface="Georama"/>
                <a:cs typeface="Georama"/>
                <a:sym typeface="Georama"/>
              </a:rPr>
              <a:t>Data Distribution</a:t>
            </a:r>
            <a:endParaRPr sz="1650">
              <a:latin typeface="Georama"/>
              <a:ea typeface="Georama"/>
              <a:cs typeface="Georama"/>
              <a:sym typeface="Georama"/>
            </a:endParaRPr>
          </a:p>
          <a:p>
            <a:pPr indent="-333375" lvl="1" marL="914400" rtl="0" algn="l">
              <a:spcBef>
                <a:spcPts val="0"/>
              </a:spcBef>
              <a:spcAft>
                <a:spcPts val="0"/>
              </a:spcAft>
              <a:buSzPts val="1650"/>
              <a:buFont typeface="Georama"/>
              <a:buChar char="❏"/>
            </a:pPr>
            <a:r>
              <a:rPr lang="en" sz="1650">
                <a:latin typeface="Georama"/>
                <a:ea typeface="Georama"/>
                <a:cs typeface="Georama"/>
                <a:sym typeface="Georama"/>
              </a:rPr>
              <a:t>Benign images- 1022 (719 in training, 303 in testing)</a:t>
            </a:r>
            <a:endParaRPr sz="1650">
              <a:latin typeface="Georama"/>
              <a:ea typeface="Georama"/>
              <a:cs typeface="Georama"/>
              <a:sym typeface="Georama"/>
            </a:endParaRPr>
          </a:p>
          <a:p>
            <a:pPr indent="-333375" lvl="1" marL="914400" rtl="0" algn="l">
              <a:spcBef>
                <a:spcPts val="0"/>
              </a:spcBef>
              <a:spcAft>
                <a:spcPts val="0"/>
              </a:spcAft>
              <a:buSzPts val="1650"/>
              <a:buFont typeface="Georama"/>
              <a:buChar char="❏"/>
            </a:pPr>
            <a:r>
              <a:rPr lang="en" sz="1650">
                <a:latin typeface="Georama"/>
                <a:ea typeface="Georama"/>
                <a:cs typeface="Georama"/>
                <a:sym typeface="Georama"/>
              </a:rPr>
              <a:t>Malignant images 249 (176 in training, 73 in testing)</a:t>
            </a:r>
            <a:endParaRPr sz="1650">
              <a:latin typeface="Georama"/>
              <a:ea typeface="Georama"/>
              <a:cs typeface="Georama"/>
              <a:sym typeface="Georama"/>
            </a:endParaRPr>
          </a:p>
          <a:p>
            <a:pPr indent="-333375" lvl="0" marL="457200" rtl="0" algn="l">
              <a:spcBef>
                <a:spcPts val="0"/>
              </a:spcBef>
              <a:spcAft>
                <a:spcPts val="0"/>
              </a:spcAft>
              <a:buSzPts val="1650"/>
              <a:buFont typeface="Georama"/>
              <a:buChar char="❏"/>
            </a:pPr>
            <a:r>
              <a:rPr lang="en" sz="1650">
                <a:latin typeface="Georama"/>
                <a:ea typeface="Georama"/>
                <a:cs typeface="Georama"/>
                <a:sym typeface="Georama"/>
              </a:rPr>
              <a:t>Data Splitting</a:t>
            </a:r>
            <a:endParaRPr sz="1650">
              <a:latin typeface="Georama"/>
              <a:ea typeface="Georama"/>
              <a:cs typeface="Georama"/>
              <a:sym typeface="Georama"/>
            </a:endParaRPr>
          </a:p>
          <a:p>
            <a:pPr indent="-333375" lvl="1" marL="914400" rtl="0" algn="l">
              <a:spcBef>
                <a:spcPts val="0"/>
              </a:spcBef>
              <a:spcAft>
                <a:spcPts val="0"/>
              </a:spcAft>
              <a:buSzPts val="1650"/>
              <a:buFont typeface="Georama"/>
              <a:buChar char="❏"/>
            </a:pPr>
            <a:r>
              <a:rPr lang="en" sz="1650">
                <a:latin typeface="Georama"/>
                <a:ea typeface="Georama"/>
                <a:cs typeface="Georama"/>
                <a:sym typeface="Georama"/>
              </a:rPr>
              <a:t>Training set contains 1022 images (80%)</a:t>
            </a:r>
            <a:endParaRPr sz="1650">
              <a:latin typeface="Georama"/>
              <a:ea typeface="Georama"/>
              <a:cs typeface="Georama"/>
              <a:sym typeface="Georama"/>
            </a:endParaRPr>
          </a:p>
          <a:p>
            <a:pPr indent="-333375" lvl="1" marL="914400" rtl="0" algn="l">
              <a:spcBef>
                <a:spcPts val="0"/>
              </a:spcBef>
              <a:spcAft>
                <a:spcPts val="0"/>
              </a:spcAft>
              <a:buSzPts val="1650"/>
              <a:buFont typeface="Georama"/>
              <a:buChar char="❏"/>
            </a:pPr>
            <a:r>
              <a:rPr lang="en" sz="1650">
                <a:latin typeface="Georama"/>
                <a:ea typeface="Georama"/>
                <a:cs typeface="Georama"/>
                <a:sym typeface="Georama"/>
              </a:rPr>
              <a:t>Testing set contains 249 images (20%)</a:t>
            </a:r>
            <a:endParaRPr sz="1650">
              <a:latin typeface="Georama"/>
              <a:ea typeface="Georama"/>
              <a:cs typeface="Georama"/>
              <a:sym typeface="Georama"/>
            </a:endParaRPr>
          </a:p>
          <a:p>
            <a:pPr indent="0" lvl="0" marL="0" rtl="0" algn="l">
              <a:spcBef>
                <a:spcPts val="0"/>
              </a:spcBef>
              <a:spcAft>
                <a:spcPts val="0"/>
              </a:spcAft>
              <a:buNone/>
            </a:pPr>
            <a:r>
              <a:t/>
            </a:r>
            <a:endParaRPr b="1" sz="1050">
              <a:solidFill>
                <a:srgbClr val="3C4043"/>
              </a:solidFill>
              <a:latin typeface="Arial"/>
              <a:ea typeface="Arial"/>
              <a:cs typeface="Arial"/>
              <a:sym typeface="Arial"/>
            </a:endParaRPr>
          </a:p>
          <a:p>
            <a:pPr indent="0" lvl="0" marL="0" rtl="0" algn="l">
              <a:spcBef>
                <a:spcPts val="0"/>
              </a:spcBef>
              <a:spcAft>
                <a:spcPts val="0"/>
              </a:spcAft>
              <a:buNone/>
            </a:pPr>
            <a:r>
              <a:t/>
            </a:r>
            <a:endParaRPr b="1" sz="1050">
              <a:solidFill>
                <a:srgbClr val="3C4043"/>
              </a:solidFill>
              <a:latin typeface="Arial"/>
              <a:ea typeface="Arial"/>
              <a:cs typeface="Arial"/>
              <a:sym typeface="Arial"/>
            </a:endParaRPr>
          </a:p>
        </p:txBody>
      </p:sp>
      <p:pic>
        <p:nvPicPr>
          <p:cNvPr id="253" name="Google Shape;253;p38"/>
          <p:cNvPicPr preferRelativeResize="0"/>
          <p:nvPr/>
        </p:nvPicPr>
        <p:blipFill>
          <a:blip r:embed="rId3">
            <a:alphaModFix/>
          </a:blip>
          <a:stretch>
            <a:fillRect/>
          </a:stretch>
        </p:blipFill>
        <p:spPr>
          <a:xfrm>
            <a:off x="5239350" y="2932400"/>
            <a:ext cx="3701825" cy="2118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9"/>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eorama"/>
                <a:ea typeface="Georama"/>
                <a:cs typeface="Georama"/>
                <a:sym typeface="Georama"/>
              </a:rPr>
              <a:t>The Design</a:t>
            </a:r>
            <a:endParaRPr b="1">
              <a:latin typeface="Georama"/>
              <a:ea typeface="Georama"/>
              <a:cs typeface="Georama"/>
              <a:sym typeface="Georama"/>
            </a:endParaRPr>
          </a:p>
        </p:txBody>
      </p:sp>
      <p:sp>
        <p:nvSpPr>
          <p:cNvPr id="259" name="Google Shape;259;p39"/>
          <p:cNvSpPr/>
          <p:nvPr/>
        </p:nvSpPr>
        <p:spPr>
          <a:xfrm>
            <a:off x="4385640" y="1267310"/>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0" name="Google Shape;260;p39"/>
          <p:cNvSpPr/>
          <p:nvPr/>
        </p:nvSpPr>
        <p:spPr>
          <a:xfrm>
            <a:off x="7751275" y="2660213"/>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1" name="Google Shape;261;p39"/>
          <p:cNvSpPr/>
          <p:nvPr/>
        </p:nvSpPr>
        <p:spPr>
          <a:xfrm>
            <a:off x="5726527" y="1267300"/>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2" name="Google Shape;262;p39"/>
          <p:cNvSpPr/>
          <p:nvPr/>
        </p:nvSpPr>
        <p:spPr>
          <a:xfrm>
            <a:off x="7067414" y="1267300"/>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3" name="Google Shape;263;p39"/>
          <p:cNvSpPr/>
          <p:nvPr/>
        </p:nvSpPr>
        <p:spPr>
          <a:xfrm>
            <a:off x="3610025" y="2660252"/>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4" name="Google Shape;264;p39"/>
          <p:cNvSpPr/>
          <p:nvPr/>
        </p:nvSpPr>
        <p:spPr>
          <a:xfrm>
            <a:off x="6354587" y="2660213"/>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5" name="Google Shape;265;p39"/>
          <p:cNvSpPr/>
          <p:nvPr/>
        </p:nvSpPr>
        <p:spPr>
          <a:xfrm>
            <a:off x="4982306" y="2660213"/>
            <a:ext cx="1239600" cy="8328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6" name="Google Shape;266;p39"/>
          <p:cNvSpPr/>
          <p:nvPr/>
        </p:nvSpPr>
        <p:spPr>
          <a:xfrm rot="-2939829">
            <a:off x="4441500" y="2308272"/>
            <a:ext cx="362142" cy="154354"/>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7" name="Google Shape;267;p39"/>
          <p:cNvSpPr/>
          <p:nvPr/>
        </p:nvSpPr>
        <p:spPr>
          <a:xfrm rot="-2939829">
            <a:off x="5746739" y="2302990"/>
            <a:ext cx="362142" cy="154354"/>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8" name="Google Shape;268;p39"/>
          <p:cNvSpPr/>
          <p:nvPr/>
        </p:nvSpPr>
        <p:spPr>
          <a:xfrm rot="-2939829">
            <a:off x="7162195" y="2302990"/>
            <a:ext cx="362142" cy="154354"/>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69" name="Google Shape;269;p39"/>
          <p:cNvSpPr/>
          <p:nvPr/>
        </p:nvSpPr>
        <p:spPr>
          <a:xfrm rot="3443953">
            <a:off x="5087069" y="2327260"/>
            <a:ext cx="376404" cy="14859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70" name="Google Shape;270;p39"/>
          <p:cNvSpPr/>
          <p:nvPr/>
        </p:nvSpPr>
        <p:spPr>
          <a:xfrm rot="3443953">
            <a:off x="7862941" y="2305766"/>
            <a:ext cx="376404" cy="14859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71" name="Google Shape;271;p39"/>
          <p:cNvSpPr/>
          <p:nvPr/>
        </p:nvSpPr>
        <p:spPr>
          <a:xfrm rot="3443953">
            <a:off x="6447485" y="2305766"/>
            <a:ext cx="376404" cy="14859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72" name="Google Shape;272;p39"/>
          <p:cNvSpPr txBox="1"/>
          <p:nvPr/>
        </p:nvSpPr>
        <p:spPr>
          <a:xfrm>
            <a:off x="3672265" y="2783942"/>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Convolutional</a:t>
            </a:r>
            <a:r>
              <a:rPr b="1" lang="en" sz="1100">
                <a:solidFill>
                  <a:schemeClr val="dk1"/>
                </a:solidFill>
                <a:latin typeface="Comic Sans MS"/>
                <a:ea typeface="Comic Sans MS"/>
                <a:cs typeface="Comic Sans MS"/>
                <a:sym typeface="Comic Sans MS"/>
              </a:rPr>
              <a:t> Layer 2</a:t>
            </a:r>
            <a:endParaRPr b="1" sz="1100">
              <a:solidFill>
                <a:schemeClr val="dk1"/>
              </a:solidFill>
              <a:latin typeface="Comic Sans MS"/>
              <a:ea typeface="Comic Sans MS"/>
              <a:cs typeface="Comic Sans MS"/>
              <a:sym typeface="Comic Sans MS"/>
            </a:endParaRPr>
          </a:p>
        </p:txBody>
      </p:sp>
      <p:sp>
        <p:nvSpPr>
          <p:cNvPr id="273" name="Google Shape;273;p39"/>
          <p:cNvSpPr txBox="1"/>
          <p:nvPr/>
        </p:nvSpPr>
        <p:spPr>
          <a:xfrm>
            <a:off x="4449021" y="1386744"/>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Save Preprocessed Images</a:t>
            </a:r>
            <a:endParaRPr b="1" sz="1100">
              <a:solidFill>
                <a:schemeClr val="dk1"/>
              </a:solidFill>
              <a:latin typeface="Comic Sans MS"/>
              <a:ea typeface="Comic Sans MS"/>
              <a:cs typeface="Comic Sans MS"/>
              <a:sym typeface="Comic Sans MS"/>
            </a:endParaRPr>
          </a:p>
        </p:txBody>
      </p:sp>
      <p:sp>
        <p:nvSpPr>
          <p:cNvPr id="274" name="Google Shape;274;p39"/>
          <p:cNvSpPr txBox="1"/>
          <p:nvPr/>
        </p:nvSpPr>
        <p:spPr>
          <a:xfrm>
            <a:off x="5045680" y="2779657"/>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Load Images</a:t>
            </a:r>
            <a:endParaRPr b="1" sz="1100">
              <a:solidFill>
                <a:schemeClr val="dk1"/>
              </a:solidFill>
              <a:latin typeface="Comic Sans MS"/>
              <a:ea typeface="Comic Sans MS"/>
              <a:cs typeface="Comic Sans MS"/>
              <a:sym typeface="Comic Sans MS"/>
            </a:endParaRPr>
          </a:p>
        </p:txBody>
      </p:sp>
      <p:sp>
        <p:nvSpPr>
          <p:cNvPr id="275" name="Google Shape;275;p39"/>
          <p:cNvSpPr txBox="1"/>
          <p:nvPr/>
        </p:nvSpPr>
        <p:spPr>
          <a:xfrm>
            <a:off x="5789908" y="1386724"/>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Convolutional Layer 3</a:t>
            </a:r>
            <a:endParaRPr b="1" sz="1100">
              <a:solidFill>
                <a:schemeClr val="dk1"/>
              </a:solidFill>
              <a:latin typeface="Comic Sans MS"/>
              <a:ea typeface="Comic Sans MS"/>
              <a:cs typeface="Comic Sans MS"/>
              <a:sym typeface="Comic Sans MS"/>
            </a:endParaRPr>
          </a:p>
        </p:txBody>
      </p:sp>
      <p:sp>
        <p:nvSpPr>
          <p:cNvPr id="276" name="Google Shape;276;p39"/>
          <p:cNvSpPr txBox="1"/>
          <p:nvPr/>
        </p:nvSpPr>
        <p:spPr>
          <a:xfrm>
            <a:off x="6430168" y="2779657"/>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Dense Layer</a:t>
            </a:r>
            <a:endParaRPr b="1" sz="1100">
              <a:solidFill>
                <a:schemeClr val="dk1"/>
              </a:solidFill>
              <a:latin typeface="Comic Sans MS"/>
              <a:ea typeface="Comic Sans MS"/>
              <a:cs typeface="Comic Sans MS"/>
              <a:sym typeface="Comic Sans MS"/>
            </a:endParaRPr>
          </a:p>
        </p:txBody>
      </p:sp>
      <p:sp>
        <p:nvSpPr>
          <p:cNvPr id="277" name="Google Shape;277;p39"/>
          <p:cNvSpPr txBox="1"/>
          <p:nvPr/>
        </p:nvSpPr>
        <p:spPr>
          <a:xfrm>
            <a:off x="7130796" y="1386724"/>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Output Layer</a:t>
            </a:r>
            <a:endParaRPr b="1" sz="1100">
              <a:solidFill>
                <a:schemeClr val="dk1"/>
              </a:solidFill>
              <a:latin typeface="Comic Sans MS"/>
              <a:ea typeface="Comic Sans MS"/>
              <a:cs typeface="Comic Sans MS"/>
              <a:sym typeface="Comic Sans MS"/>
            </a:endParaRPr>
          </a:p>
        </p:txBody>
      </p:sp>
      <p:sp>
        <p:nvSpPr>
          <p:cNvPr id="278" name="Google Shape;278;p39"/>
          <p:cNvSpPr txBox="1"/>
          <p:nvPr/>
        </p:nvSpPr>
        <p:spPr>
          <a:xfrm>
            <a:off x="7814657" y="2779657"/>
            <a:ext cx="1112700" cy="59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Read the Results!</a:t>
            </a:r>
            <a:endParaRPr b="1" sz="1100">
              <a:solidFill>
                <a:schemeClr val="dk1"/>
              </a:solidFill>
              <a:latin typeface="Comic Sans MS"/>
              <a:ea typeface="Comic Sans MS"/>
              <a:cs typeface="Comic Sans MS"/>
              <a:sym typeface="Comic Sans MS"/>
            </a:endParaRPr>
          </a:p>
        </p:txBody>
      </p:sp>
      <p:sp>
        <p:nvSpPr>
          <p:cNvPr id="279" name="Google Shape;279;p39"/>
          <p:cNvSpPr txBox="1"/>
          <p:nvPr/>
        </p:nvSpPr>
        <p:spPr>
          <a:xfrm>
            <a:off x="263225" y="4004225"/>
            <a:ext cx="2440500" cy="1063200"/>
          </a:xfrm>
          <a:prstGeom prst="rect">
            <a:avLst/>
          </a:prstGeom>
          <a:noFill/>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Georama"/>
                <a:ea typeface="Georama"/>
                <a:cs typeface="Georama"/>
                <a:sym typeface="Georama"/>
              </a:rPr>
              <a:t>Convolutional Layers</a:t>
            </a:r>
            <a:endParaRPr b="1" sz="1200">
              <a:solidFill>
                <a:schemeClr val="dk1"/>
              </a:solidFill>
              <a:latin typeface="Georama"/>
              <a:ea typeface="Georama"/>
              <a:cs typeface="Georama"/>
              <a:sym typeface="Georama"/>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filters ranging from 64 and 128</a:t>
            </a:r>
            <a:endParaRPr sz="1200">
              <a:solidFill>
                <a:schemeClr val="dk1"/>
              </a:solidFill>
              <a:latin typeface="Georama Light"/>
              <a:ea typeface="Georama Light"/>
              <a:cs typeface="Georama Light"/>
              <a:sym typeface="Georama Light"/>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Kernel size is 3</a:t>
            </a:r>
            <a:endParaRPr sz="1200">
              <a:solidFill>
                <a:schemeClr val="dk1"/>
              </a:solidFill>
              <a:latin typeface="Georama Light"/>
              <a:ea typeface="Georama Light"/>
              <a:cs typeface="Georama Light"/>
              <a:sym typeface="Georama Light"/>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Activation is ReLU</a:t>
            </a:r>
            <a:endParaRPr sz="1200">
              <a:solidFill>
                <a:schemeClr val="dk1"/>
              </a:solidFill>
              <a:latin typeface="Georama Light"/>
              <a:ea typeface="Georama Light"/>
              <a:cs typeface="Georama Light"/>
              <a:sym typeface="Georama Light"/>
            </a:endParaRPr>
          </a:p>
        </p:txBody>
      </p:sp>
      <p:sp>
        <p:nvSpPr>
          <p:cNvPr id="280" name="Google Shape;280;p39"/>
          <p:cNvSpPr txBox="1"/>
          <p:nvPr/>
        </p:nvSpPr>
        <p:spPr>
          <a:xfrm>
            <a:off x="3351750" y="4004225"/>
            <a:ext cx="2440500" cy="1063200"/>
          </a:xfrm>
          <a:prstGeom prst="rect">
            <a:avLst/>
          </a:prstGeom>
          <a:noFill/>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Georama"/>
                <a:ea typeface="Georama"/>
                <a:cs typeface="Georama"/>
                <a:sym typeface="Georama"/>
              </a:rPr>
              <a:t>Dense Layer</a:t>
            </a:r>
            <a:endParaRPr b="1" sz="1200">
              <a:solidFill>
                <a:schemeClr val="dk1"/>
              </a:solidFill>
              <a:latin typeface="Georama"/>
              <a:ea typeface="Georama"/>
              <a:cs typeface="Georama"/>
              <a:sym typeface="Georama"/>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Units are 64</a:t>
            </a:r>
            <a:endParaRPr sz="1200">
              <a:solidFill>
                <a:schemeClr val="dk1"/>
              </a:solidFill>
              <a:latin typeface="Georama Light"/>
              <a:ea typeface="Georama Light"/>
              <a:cs typeface="Georama Light"/>
              <a:sym typeface="Georama Light"/>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Activation is ReLU</a:t>
            </a:r>
            <a:endParaRPr sz="1200">
              <a:solidFill>
                <a:schemeClr val="dk1"/>
              </a:solidFill>
              <a:latin typeface="Georama Light"/>
              <a:ea typeface="Georama Light"/>
              <a:cs typeface="Georama Light"/>
              <a:sym typeface="Georama Light"/>
            </a:endParaRPr>
          </a:p>
        </p:txBody>
      </p:sp>
      <p:sp>
        <p:nvSpPr>
          <p:cNvPr id="281" name="Google Shape;281;p39"/>
          <p:cNvSpPr txBox="1"/>
          <p:nvPr/>
        </p:nvSpPr>
        <p:spPr>
          <a:xfrm>
            <a:off x="6551675" y="4004225"/>
            <a:ext cx="2363700" cy="1063200"/>
          </a:xfrm>
          <a:prstGeom prst="rect">
            <a:avLst/>
          </a:prstGeom>
          <a:noFill/>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Georama"/>
                <a:ea typeface="Georama"/>
                <a:cs typeface="Georama"/>
                <a:sym typeface="Georama"/>
              </a:rPr>
              <a:t>Output Layer</a:t>
            </a:r>
            <a:endParaRPr b="1" sz="1200">
              <a:solidFill>
                <a:schemeClr val="dk1"/>
              </a:solidFill>
              <a:latin typeface="Georama"/>
              <a:ea typeface="Georama"/>
              <a:cs typeface="Georama"/>
              <a:sym typeface="Georama"/>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There is 1 unit</a:t>
            </a:r>
            <a:endParaRPr sz="1200">
              <a:solidFill>
                <a:schemeClr val="dk1"/>
              </a:solidFill>
              <a:latin typeface="Georama Light"/>
              <a:ea typeface="Georama Light"/>
              <a:cs typeface="Georama Light"/>
              <a:sym typeface="Georama Light"/>
            </a:endParaRPr>
          </a:p>
          <a:p>
            <a:pPr indent="-304800" lvl="0" marL="457200" rtl="0" algn="l">
              <a:spcBef>
                <a:spcPts val="0"/>
              </a:spcBef>
              <a:spcAft>
                <a:spcPts val="0"/>
              </a:spcAft>
              <a:buClr>
                <a:schemeClr val="dk1"/>
              </a:buClr>
              <a:buSzPts val="1200"/>
              <a:buFont typeface="Georama Light"/>
              <a:buChar char="❏"/>
            </a:pPr>
            <a:r>
              <a:rPr lang="en" sz="1200">
                <a:solidFill>
                  <a:schemeClr val="dk1"/>
                </a:solidFill>
                <a:latin typeface="Georama Light"/>
                <a:ea typeface="Georama Light"/>
                <a:cs typeface="Georama Light"/>
                <a:sym typeface="Georama Light"/>
              </a:rPr>
              <a:t>The Activation is Sigmoid</a:t>
            </a:r>
            <a:endParaRPr sz="1200">
              <a:solidFill>
                <a:schemeClr val="dk1"/>
              </a:solidFill>
              <a:latin typeface="Georama Light"/>
              <a:ea typeface="Georama Light"/>
              <a:cs typeface="Georama Light"/>
              <a:sym typeface="Georama Light"/>
            </a:endParaRPr>
          </a:p>
        </p:txBody>
      </p:sp>
      <p:sp>
        <p:nvSpPr>
          <p:cNvPr id="282" name="Google Shape;282;p39"/>
          <p:cNvSpPr txBox="1"/>
          <p:nvPr/>
        </p:nvSpPr>
        <p:spPr>
          <a:xfrm>
            <a:off x="263225" y="3616025"/>
            <a:ext cx="8652300" cy="3882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Georama"/>
                <a:ea typeface="Georama"/>
                <a:cs typeface="Georama"/>
                <a:sym typeface="Georama"/>
              </a:rPr>
              <a:t>Hyperparameters in VM2</a:t>
            </a:r>
            <a:endParaRPr b="1" sz="1800">
              <a:solidFill>
                <a:schemeClr val="dk1"/>
              </a:solidFill>
              <a:latin typeface="Georama"/>
              <a:ea typeface="Georama"/>
              <a:cs typeface="Georama"/>
              <a:sym typeface="Georama"/>
            </a:endParaRPr>
          </a:p>
        </p:txBody>
      </p:sp>
      <p:sp>
        <p:nvSpPr>
          <p:cNvPr id="283" name="Google Shape;283;p39"/>
          <p:cNvSpPr/>
          <p:nvPr/>
        </p:nvSpPr>
        <p:spPr>
          <a:xfrm rot="10800000">
            <a:off x="2306375" y="2692963"/>
            <a:ext cx="1198800" cy="8319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84" name="Google Shape;284;p39"/>
          <p:cNvSpPr/>
          <p:nvPr/>
        </p:nvSpPr>
        <p:spPr>
          <a:xfrm rot="10800000">
            <a:off x="960126" y="2692975"/>
            <a:ext cx="1241400" cy="8319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85" name="Google Shape;285;p39"/>
          <p:cNvSpPr/>
          <p:nvPr/>
        </p:nvSpPr>
        <p:spPr>
          <a:xfrm rot="10800000">
            <a:off x="2989275" y="1289850"/>
            <a:ext cx="1238400" cy="8319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86" name="Google Shape;286;p39"/>
          <p:cNvSpPr/>
          <p:nvPr/>
        </p:nvSpPr>
        <p:spPr>
          <a:xfrm rot="10800000">
            <a:off x="578975" y="1289575"/>
            <a:ext cx="1112700" cy="8319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87" name="Google Shape;287;p39"/>
          <p:cNvSpPr/>
          <p:nvPr/>
        </p:nvSpPr>
        <p:spPr>
          <a:xfrm rot="10800000">
            <a:off x="1767725" y="1289900"/>
            <a:ext cx="1111800" cy="831900"/>
          </a:xfrm>
          <a:prstGeom prst="roundRect">
            <a:avLst>
              <a:gd fmla="val 16667" name="adj"/>
            </a:avLst>
          </a:prstGeom>
          <a:solidFill>
            <a:schemeClr val="lt2"/>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88" name="Google Shape;288;p39"/>
          <p:cNvSpPr txBox="1"/>
          <p:nvPr/>
        </p:nvSpPr>
        <p:spPr>
          <a:xfrm>
            <a:off x="674975" y="1391438"/>
            <a:ext cx="9207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Comic Sans MS"/>
                <a:ea typeface="Comic Sans MS"/>
                <a:cs typeface="Comic Sans MS"/>
                <a:sym typeface="Comic Sans MS"/>
              </a:rPr>
              <a:t>Send images to Data Directory</a:t>
            </a:r>
            <a:endParaRPr b="1" sz="1000">
              <a:solidFill>
                <a:schemeClr val="dk1"/>
              </a:solidFill>
              <a:latin typeface="Comic Sans MS"/>
              <a:ea typeface="Comic Sans MS"/>
              <a:cs typeface="Comic Sans MS"/>
              <a:sym typeface="Comic Sans MS"/>
            </a:endParaRPr>
          </a:p>
        </p:txBody>
      </p:sp>
      <p:sp>
        <p:nvSpPr>
          <p:cNvPr id="289" name="Google Shape;289;p39"/>
          <p:cNvSpPr txBox="1"/>
          <p:nvPr/>
        </p:nvSpPr>
        <p:spPr>
          <a:xfrm>
            <a:off x="2445435" y="2818439"/>
            <a:ext cx="9207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Flatten Layer</a:t>
            </a:r>
            <a:endParaRPr b="1" sz="1100">
              <a:solidFill>
                <a:schemeClr val="dk1"/>
              </a:solidFill>
              <a:latin typeface="Comic Sans MS"/>
              <a:ea typeface="Comic Sans MS"/>
              <a:cs typeface="Comic Sans MS"/>
              <a:sym typeface="Comic Sans MS"/>
            </a:endParaRPr>
          </a:p>
        </p:txBody>
      </p:sp>
      <p:sp>
        <p:nvSpPr>
          <p:cNvPr id="290" name="Google Shape;290;p39"/>
          <p:cNvSpPr txBox="1"/>
          <p:nvPr/>
        </p:nvSpPr>
        <p:spPr>
          <a:xfrm>
            <a:off x="1880129" y="1397801"/>
            <a:ext cx="9207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Preprocess Images</a:t>
            </a:r>
            <a:endParaRPr b="1" sz="1100">
              <a:solidFill>
                <a:schemeClr val="dk1"/>
              </a:solidFill>
              <a:latin typeface="Comic Sans MS"/>
              <a:ea typeface="Comic Sans MS"/>
              <a:cs typeface="Comic Sans MS"/>
              <a:sym typeface="Comic Sans MS"/>
            </a:endParaRPr>
          </a:p>
        </p:txBody>
      </p:sp>
      <p:sp>
        <p:nvSpPr>
          <p:cNvPr id="291" name="Google Shape;291;p39"/>
          <p:cNvSpPr txBox="1"/>
          <p:nvPr/>
        </p:nvSpPr>
        <p:spPr>
          <a:xfrm>
            <a:off x="3012787" y="1397788"/>
            <a:ext cx="12396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Convolutional Layer 1</a:t>
            </a:r>
            <a:endParaRPr b="1" sz="1100">
              <a:solidFill>
                <a:schemeClr val="dk1"/>
              </a:solidFill>
              <a:latin typeface="Comic Sans MS"/>
              <a:ea typeface="Comic Sans MS"/>
              <a:cs typeface="Comic Sans MS"/>
              <a:sym typeface="Comic Sans MS"/>
            </a:endParaRPr>
          </a:p>
        </p:txBody>
      </p:sp>
      <p:sp>
        <p:nvSpPr>
          <p:cNvPr id="292" name="Google Shape;292;p39"/>
          <p:cNvSpPr txBox="1"/>
          <p:nvPr/>
        </p:nvSpPr>
        <p:spPr>
          <a:xfrm>
            <a:off x="1184379" y="2818451"/>
            <a:ext cx="9207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Comic Sans MS"/>
                <a:ea typeface="Comic Sans MS"/>
                <a:cs typeface="Comic Sans MS"/>
                <a:sym typeface="Comic Sans MS"/>
              </a:rPr>
              <a:t>Initialize Spark Session</a:t>
            </a:r>
            <a:endParaRPr b="1" sz="1100">
              <a:solidFill>
                <a:schemeClr val="dk1"/>
              </a:solidFill>
              <a:latin typeface="Comic Sans MS"/>
              <a:ea typeface="Comic Sans MS"/>
              <a:cs typeface="Comic Sans MS"/>
              <a:sym typeface="Comic Sans MS"/>
            </a:endParaRPr>
          </a:p>
        </p:txBody>
      </p:sp>
      <p:sp>
        <p:nvSpPr>
          <p:cNvPr id="293" name="Google Shape;293;p39"/>
          <p:cNvSpPr/>
          <p:nvPr/>
        </p:nvSpPr>
        <p:spPr>
          <a:xfrm rot="3442476">
            <a:off x="1254533" y="2327387"/>
            <a:ext cx="376152" cy="14837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94" name="Google Shape;294;p39"/>
          <p:cNvSpPr/>
          <p:nvPr/>
        </p:nvSpPr>
        <p:spPr>
          <a:xfrm rot="3442476">
            <a:off x="2539502" y="2327387"/>
            <a:ext cx="376152" cy="14837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95" name="Google Shape;295;p39"/>
          <p:cNvSpPr/>
          <p:nvPr/>
        </p:nvSpPr>
        <p:spPr>
          <a:xfrm rot="-2937959">
            <a:off x="1904136" y="2324659"/>
            <a:ext cx="361915" cy="154107"/>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96" name="Google Shape;296;p39"/>
          <p:cNvSpPr/>
          <p:nvPr/>
        </p:nvSpPr>
        <p:spPr>
          <a:xfrm rot="-2937959">
            <a:off x="3115218" y="2324648"/>
            <a:ext cx="361915" cy="154107"/>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
        <p:nvSpPr>
          <p:cNvPr id="297" name="Google Shape;297;p39"/>
          <p:cNvSpPr txBox="1"/>
          <p:nvPr/>
        </p:nvSpPr>
        <p:spPr>
          <a:xfrm>
            <a:off x="263225" y="799200"/>
            <a:ext cx="8652300" cy="3882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Georama"/>
                <a:ea typeface="Georama"/>
                <a:cs typeface="Georama"/>
                <a:sym typeface="Georama"/>
              </a:rPr>
              <a:t>VM1 and VM2</a:t>
            </a:r>
            <a:endParaRPr b="1" sz="1800">
              <a:solidFill>
                <a:schemeClr val="dk1"/>
              </a:solidFill>
              <a:latin typeface="Georama"/>
              <a:ea typeface="Georama"/>
              <a:cs typeface="Georama"/>
              <a:sym typeface="Georama"/>
            </a:endParaRPr>
          </a:p>
        </p:txBody>
      </p:sp>
      <p:sp>
        <p:nvSpPr>
          <p:cNvPr id="298" name="Google Shape;298;p39"/>
          <p:cNvSpPr/>
          <p:nvPr/>
        </p:nvSpPr>
        <p:spPr>
          <a:xfrm rot="3442476">
            <a:off x="3771302" y="2316812"/>
            <a:ext cx="376152" cy="148375"/>
          </a:xfrm>
          <a:prstGeom prst="chevron">
            <a:avLst>
              <a:gd fmla="val 50000" name="adj"/>
            </a:avLst>
          </a:prstGeom>
          <a:gradFill>
            <a:gsLst>
              <a:gs pos="0">
                <a:srgbClr val="E69138"/>
              </a:gs>
              <a:gs pos="100000">
                <a:srgbClr val="D96868"/>
              </a:gs>
            </a:gsLst>
            <a:path path="circle">
              <a:fillToRect b="50%" l="50%" r="50%" t="50%"/>
            </a:path>
            <a:tileRect/>
          </a:gra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0"/>
          <p:cNvSpPr txBox="1"/>
          <p:nvPr>
            <p:ph idx="4294967295" type="body"/>
          </p:nvPr>
        </p:nvSpPr>
        <p:spPr>
          <a:xfrm>
            <a:off x="156025" y="165250"/>
            <a:ext cx="5492400" cy="63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500">
                <a:latin typeface="Georama"/>
                <a:ea typeface="Georama"/>
                <a:cs typeface="Georama"/>
                <a:sym typeface="Georama"/>
              </a:rPr>
              <a:t>Results</a:t>
            </a:r>
            <a:endParaRPr b="1" sz="3500">
              <a:latin typeface="Georama"/>
              <a:ea typeface="Georama"/>
              <a:cs typeface="Georama"/>
              <a:sym typeface="Georama"/>
            </a:endParaRPr>
          </a:p>
        </p:txBody>
      </p:sp>
      <p:pic>
        <p:nvPicPr>
          <p:cNvPr id="304" name="Google Shape;304;p40"/>
          <p:cNvPicPr preferRelativeResize="0"/>
          <p:nvPr>
            <p:ph idx="3" type="pic"/>
          </p:nvPr>
        </p:nvPicPr>
        <p:blipFill rotWithShape="1">
          <a:blip r:embed="rId3">
            <a:alphaModFix/>
          </a:blip>
          <a:srcRect b="1489" l="0" r="0" t="-1490"/>
          <a:stretch/>
        </p:blipFill>
        <p:spPr>
          <a:xfrm>
            <a:off x="4781450" y="1677750"/>
            <a:ext cx="3947249" cy="2370800"/>
          </a:xfrm>
          <a:prstGeom prst="rect">
            <a:avLst/>
          </a:prstGeom>
        </p:spPr>
      </p:pic>
      <p:sp>
        <p:nvSpPr>
          <p:cNvPr id="305" name="Google Shape;305;p40"/>
          <p:cNvSpPr txBox="1"/>
          <p:nvPr>
            <p:ph type="title"/>
          </p:nvPr>
        </p:nvSpPr>
        <p:spPr>
          <a:xfrm>
            <a:off x="0" y="739700"/>
            <a:ext cx="4572000" cy="44037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sz="1400"/>
              <a:t>From VM1 the first code was able to successfully preprocess and save the images to a data directory for VM2 to be able to access it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Of the images the code pulled just over 300 images as benign and around 80 as malignant.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The code is running at an 80.5% accuracy score. This is not a bad score however with more hyperparameters this could increase accuracy and decrease overfitting</a:t>
            </a:r>
            <a:endParaRPr sz="1400"/>
          </a:p>
          <a:p>
            <a:pPr indent="0" lvl="0" marL="457200" rtl="0" algn="l">
              <a:spcBef>
                <a:spcPts val="0"/>
              </a:spcBef>
              <a:spcAft>
                <a:spcPts val="0"/>
              </a:spcAft>
              <a:buNone/>
            </a:pPr>
            <a:r>
              <a:t/>
            </a:r>
            <a:endParaRPr b="1" sz="1400">
              <a:latin typeface="Georama"/>
              <a:ea typeface="Georama"/>
              <a:cs typeface="Georama"/>
              <a:sym typeface="Georama"/>
            </a:endParaRPr>
          </a:p>
        </p:txBody>
      </p:sp>
      <p:pic>
        <p:nvPicPr>
          <p:cNvPr id="306" name="Google Shape;306;p40"/>
          <p:cNvPicPr preferRelativeResize="0"/>
          <p:nvPr/>
        </p:nvPicPr>
        <p:blipFill rotWithShape="1">
          <a:blip r:embed="rId4">
            <a:alphaModFix/>
          </a:blip>
          <a:srcRect b="9016" l="0" r="36999" t="78712"/>
          <a:stretch/>
        </p:blipFill>
        <p:spPr>
          <a:xfrm>
            <a:off x="4492963" y="921500"/>
            <a:ext cx="4524226" cy="631201"/>
          </a:xfrm>
          <a:prstGeom prst="rect">
            <a:avLst/>
          </a:prstGeom>
          <a:noFill/>
          <a:ln>
            <a:noFill/>
          </a:ln>
        </p:spPr>
      </p:pic>
      <p:pic>
        <p:nvPicPr>
          <p:cNvPr id="307" name="Google Shape;307;p40"/>
          <p:cNvPicPr preferRelativeResize="0"/>
          <p:nvPr/>
        </p:nvPicPr>
        <p:blipFill rotWithShape="1">
          <a:blip r:embed="rId5">
            <a:alphaModFix/>
          </a:blip>
          <a:srcRect b="0" l="0" r="68057" t="81987"/>
          <a:stretch/>
        </p:blipFill>
        <p:spPr>
          <a:xfrm>
            <a:off x="5574690" y="4173600"/>
            <a:ext cx="2360800" cy="926476"/>
          </a:xfrm>
          <a:prstGeom prst="rect">
            <a:avLst/>
          </a:prstGeom>
          <a:noFill/>
          <a:ln>
            <a:noFill/>
          </a:ln>
        </p:spPr>
      </p:pic>
      <p:pic>
        <p:nvPicPr>
          <p:cNvPr id="308" name="Google Shape;308;p40"/>
          <p:cNvPicPr preferRelativeResize="0"/>
          <p:nvPr/>
        </p:nvPicPr>
        <p:blipFill>
          <a:blip r:embed="rId6">
            <a:alphaModFix/>
          </a:blip>
          <a:stretch>
            <a:fillRect/>
          </a:stretch>
        </p:blipFill>
        <p:spPr>
          <a:xfrm>
            <a:off x="670905" y="2479125"/>
            <a:ext cx="3570474" cy="1106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1"/>
          <p:cNvSpPr txBox="1"/>
          <p:nvPr>
            <p:ph type="title"/>
          </p:nvPr>
        </p:nvSpPr>
        <p:spPr>
          <a:xfrm>
            <a:off x="192025" y="220875"/>
            <a:ext cx="7979400" cy="7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Georama"/>
                <a:ea typeface="Georama"/>
                <a:cs typeface="Georama"/>
                <a:sym typeface="Georama"/>
              </a:rPr>
              <a:t>Performance</a:t>
            </a:r>
            <a:endParaRPr b="1">
              <a:latin typeface="Georama"/>
              <a:ea typeface="Georama"/>
              <a:cs typeface="Georama"/>
              <a:sym typeface="Georama"/>
            </a:endParaRPr>
          </a:p>
        </p:txBody>
      </p:sp>
      <p:sp>
        <p:nvSpPr>
          <p:cNvPr id="314" name="Google Shape;314;p41"/>
          <p:cNvSpPr txBox="1"/>
          <p:nvPr>
            <p:ph idx="3" type="subTitle"/>
          </p:nvPr>
        </p:nvSpPr>
        <p:spPr>
          <a:xfrm>
            <a:off x="3603625" y="1371075"/>
            <a:ext cx="2361900" cy="4791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ama"/>
                <a:ea typeface="Georama"/>
                <a:cs typeface="Georama"/>
                <a:sym typeface="Georama"/>
              </a:rPr>
              <a:t>Testing</a:t>
            </a:r>
            <a:endParaRPr b="1">
              <a:latin typeface="Georama"/>
              <a:ea typeface="Georama"/>
              <a:cs typeface="Georama"/>
              <a:sym typeface="Georama"/>
            </a:endParaRPr>
          </a:p>
        </p:txBody>
      </p:sp>
      <p:sp>
        <p:nvSpPr>
          <p:cNvPr id="315" name="Google Shape;315;p41"/>
          <p:cNvSpPr txBox="1"/>
          <p:nvPr>
            <p:ph idx="2" type="body"/>
          </p:nvPr>
        </p:nvSpPr>
        <p:spPr>
          <a:xfrm>
            <a:off x="192025" y="1850275"/>
            <a:ext cx="3126000" cy="14517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Accuracy and Loss </a:t>
            </a:r>
            <a:r>
              <a:rPr lang="en"/>
              <a:t>results</a:t>
            </a:r>
            <a:r>
              <a:rPr lang="en"/>
              <a:t> show the accuracy of each of the batches and the and the loss showing the value of the error that each batch had.</a:t>
            </a:r>
            <a:endParaRPr/>
          </a:p>
          <a:p>
            <a:pPr indent="-304800" lvl="0" marL="457200" rtl="0" algn="l">
              <a:spcBef>
                <a:spcPts val="0"/>
              </a:spcBef>
              <a:spcAft>
                <a:spcPts val="0"/>
              </a:spcAft>
              <a:buSzPts val="1200"/>
              <a:buChar char="-"/>
            </a:pPr>
            <a:r>
              <a:rPr lang="en"/>
              <a:t>Higher numbers means there are more training that needs to be done </a:t>
            </a:r>
            <a:endParaRPr/>
          </a:p>
        </p:txBody>
      </p:sp>
      <p:sp>
        <p:nvSpPr>
          <p:cNvPr id="316" name="Google Shape;316;p41"/>
          <p:cNvSpPr txBox="1"/>
          <p:nvPr>
            <p:ph idx="1" type="subTitle"/>
          </p:nvPr>
        </p:nvSpPr>
        <p:spPr>
          <a:xfrm>
            <a:off x="192025" y="1371075"/>
            <a:ext cx="3126000" cy="4791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ama"/>
                <a:ea typeface="Georama"/>
                <a:cs typeface="Georama"/>
                <a:sym typeface="Georama"/>
              </a:rPr>
              <a:t>Training</a:t>
            </a:r>
            <a:endParaRPr b="1">
              <a:latin typeface="Georama"/>
              <a:ea typeface="Georama"/>
              <a:cs typeface="Georama"/>
              <a:sym typeface="Georama"/>
            </a:endParaRPr>
          </a:p>
        </p:txBody>
      </p:sp>
      <p:sp>
        <p:nvSpPr>
          <p:cNvPr id="317" name="Google Shape;317;p41"/>
          <p:cNvSpPr txBox="1"/>
          <p:nvPr>
            <p:ph idx="4" type="body"/>
          </p:nvPr>
        </p:nvSpPr>
        <p:spPr>
          <a:xfrm>
            <a:off x="3603625" y="1850275"/>
            <a:ext cx="2361900" cy="14517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This is the same as the training but with the test batches of the dataset</a:t>
            </a:r>
            <a:endParaRPr/>
          </a:p>
        </p:txBody>
      </p:sp>
      <p:sp>
        <p:nvSpPr>
          <p:cNvPr id="318" name="Google Shape;318;p41"/>
          <p:cNvSpPr txBox="1"/>
          <p:nvPr>
            <p:ph idx="7" type="subTitle"/>
          </p:nvPr>
        </p:nvSpPr>
        <p:spPr>
          <a:xfrm>
            <a:off x="6310756" y="1371075"/>
            <a:ext cx="2361900" cy="4791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ama"/>
                <a:ea typeface="Georama"/>
                <a:cs typeface="Georama"/>
                <a:sym typeface="Georama"/>
              </a:rPr>
              <a:t>Accuracy</a:t>
            </a:r>
            <a:endParaRPr b="1">
              <a:latin typeface="Georama"/>
              <a:ea typeface="Georama"/>
              <a:cs typeface="Georama"/>
              <a:sym typeface="Georama"/>
            </a:endParaRPr>
          </a:p>
        </p:txBody>
      </p:sp>
      <p:sp>
        <p:nvSpPr>
          <p:cNvPr id="319" name="Google Shape;319;p41"/>
          <p:cNvSpPr txBox="1"/>
          <p:nvPr>
            <p:ph idx="8" type="body"/>
          </p:nvPr>
        </p:nvSpPr>
        <p:spPr>
          <a:xfrm>
            <a:off x="6310750" y="1850275"/>
            <a:ext cx="2361900" cy="14517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The overall accuracy will give us how well the code is performing. Those results will be on the next slide with </a:t>
            </a:r>
            <a:r>
              <a:rPr lang="en"/>
              <a:t>explanations</a:t>
            </a:r>
            <a:endParaRPr/>
          </a:p>
        </p:txBody>
      </p:sp>
      <p:sp>
        <p:nvSpPr>
          <p:cNvPr id="320" name="Google Shape;320;p41"/>
          <p:cNvSpPr txBox="1"/>
          <p:nvPr>
            <p:ph idx="3" type="subTitle"/>
          </p:nvPr>
        </p:nvSpPr>
        <p:spPr>
          <a:xfrm>
            <a:off x="192025" y="3476100"/>
            <a:ext cx="8480700" cy="4791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ama"/>
                <a:ea typeface="Georama"/>
                <a:cs typeface="Georama"/>
                <a:sym typeface="Georama"/>
              </a:rPr>
              <a:t>Overall Performance</a:t>
            </a:r>
            <a:endParaRPr b="1">
              <a:latin typeface="Georama"/>
              <a:ea typeface="Georama"/>
              <a:cs typeface="Georama"/>
              <a:sym typeface="Georama"/>
            </a:endParaRPr>
          </a:p>
        </p:txBody>
      </p:sp>
      <p:sp>
        <p:nvSpPr>
          <p:cNvPr id="321" name="Google Shape;321;p41"/>
          <p:cNvSpPr txBox="1"/>
          <p:nvPr>
            <p:ph idx="4" type="body"/>
          </p:nvPr>
        </p:nvSpPr>
        <p:spPr>
          <a:xfrm>
            <a:off x="192025" y="3955300"/>
            <a:ext cx="8480700" cy="966000"/>
          </a:xfrm>
          <a:prstGeom prst="rect">
            <a:avLst/>
          </a:prstGeom>
          <a:ln cap="flat" cmpd="sng" w="19050">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There is a high accuracy with a low loss in the training set and the testing set. Adding more Epochs would </a:t>
            </a:r>
            <a:r>
              <a:rPr lang="en"/>
              <a:t>increase</a:t>
            </a:r>
            <a:r>
              <a:rPr lang="en"/>
              <a:t> the accuracy even more but its taking a lot longer to run the code.</a:t>
            </a:r>
            <a:endParaRPr/>
          </a:p>
          <a:p>
            <a:pPr indent="-304800" lvl="0" marL="457200" rtl="0" algn="l">
              <a:spcBef>
                <a:spcPts val="0"/>
              </a:spcBef>
              <a:spcAft>
                <a:spcPts val="0"/>
              </a:spcAft>
              <a:buSzPts val="1200"/>
              <a:buChar char="-"/>
            </a:pPr>
            <a:r>
              <a:rPr lang="en"/>
              <a:t>Overall</a:t>
            </a:r>
            <a:r>
              <a:rPr lang="en"/>
              <a:t> the code is doing really well with the amount of images that it is reading through. Once more images are added then there need to be more hyperparameters to help with overfitting.</a:t>
            </a:r>
            <a:endParaRPr/>
          </a:p>
        </p:txBody>
      </p:sp>
      <p:pic>
        <p:nvPicPr>
          <p:cNvPr id="322" name="Google Shape;322;p41"/>
          <p:cNvPicPr preferRelativeResize="0"/>
          <p:nvPr/>
        </p:nvPicPr>
        <p:blipFill>
          <a:blip r:embed="rId3">
            <a:alphaModFix/>
          </a:blip>
          <a:stretch>
            <a:fillRect/>
          </a:stretch>
        </p:blipFill>
        <p:spPr>
          <a:xfrm>
            <a:off x="7841077" y="142875"/>
            <a:ext cx="1151449" cy="1054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2"/>
          <p:cNvSpPr txBox="1"/>
          <p:nvPr>
            <p:ph type="title"/>
          </p:nvPr>
        </p:nvSpPr>
        <p:spPr>
          <a:xfrm>
            <a:off x="192025" y="220875"/>
            <a:ext cx="8774400" cy="10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t>Testing Times and other screenshots</a:t>
            </a:r>
            <a:endParaRPr sz="4200"/>
          </a:p>
        </p:txBody>
      </p:sp>
      <p:pic>
        <p:nvPicPr>
          <p:cNvPr id="328" name="Google Shape;328;p42"/>
          <p:cNvPicPr preferRelativeResize="0"/>
          <p:nvPr/>
        </p:nvPicPr>
        <p:blipFill rotWithShape="1">
          <a:blip r:embed="rId3">
            <a:alphaModFix/>
          </a:blip>
          <a:srcRect b="0" l="1652" r="0" t="0"/>
          <a:stretch/>
        </p:blipFill>
        <p:spPr>
          <a:xfrm>
            <a:off x="340775" y="997875"/>
            <a:ext cx="4824026" cy="1672800"/>
          </a:xfrm>
          <a:prstGeom prst="rect">
            <a:avLst/>
          </a:prstGeom>
          <a:noFill/>
          <a:ln>
            <a:noFill/>
          </a:ln>
        </p:spPr>
      </p:pic>
      <p:pic>
        <p:nvPicPr>
          <p:cNvPr id="329" name="Google Shape;329;p42"/>
          <p:cNvPicPr preferRelativeResize="0"/>
          <p:nvPr/>
        </p:nvPicPr>
        <p:blipFill>
          <a:blip r:embed="rId4">
            <a:alphaModFix/>
          </a:blip>
          <a:stretch>
            <a:fillRect/>
          </a:stretch>
        </p:blipFill>
        <p:spPr>
          <a:xfrm>
            <a:off x="5300214" y="2396025"/>
            <a:ext cx="3776588" cy="2628199"/>
          </a:xfrm>
          <a:prstGeom prst="rect">
            <a:avLst/>
          </a:prstGeom>
          <a:noFill/>
          <a:ln cap="flat" cmpd="sng" w="9525">
            <a:solidFill>
              <a:schemeClr val="dk1"/>
            </a:solidFill>
            <a:prstDash val="solid"/>
            <a:round/>
            <a:headEnd len="sm" w="sm" type="none"/>
            <a:tailEnd len="sm" w="sm" type="none"/>
          </a:ln>
        </p:spPr>
      </p:pic>
      <p:sp>
        <p:nvSpPr>
          <p:cNvPr id="330" name="Google Shape;330;p42"/>
          <p:cNvSpPr/>
          <p:nvPr/>
        </p:nvSpPr>
        <p:spPr>
          <a:xfrm>
            <a:off x="330125" y="2172400"/>
            <a:ext cx="1150200" cy="3087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Georama Light"/>
              <a:ea typeface="Georama Light"/>
              <a:cs typeface="Georama Light"/>
              <a:sym typeface="Georama Light"/>
            </a:endParaRPr>
          </a:p>
        </p:txBody>
      </p:sp>
    </p:spTree>
  </p:cSld>
  <p:clrMapOvr>
    <a:masterClrMapping/>
  </p:clrMapOvr>
</p:sld>
</file>

<file path=ppt/theme/theme1.xml><?xml version="1.0" encoding="utf-8"?>
<a:theme xmlns:a="http://schemas.openxmlformats.org/drawingml/2006/main" xmlns:r="http://schemas.openxmlformats.org/officeDocument/2006/relationships" name="Photo Album">
  <a:themeElements>
    <a:clrScheme name="Simple Light">
      <a:dk1>
        <a:srgbClr val="000000"/>
      </a:dk1>
      <a:lt1>
        <a:srgbClr val="F7CF46"/>
      </a:lt1>
      <a:dk2>
        <a:srgbClr val="4EACD3"/>
      </a:dk2>
      <a:lt2>
        <a:srgbClr val="F4B6AD"/>
      </a:lt2>
      <a:accent1>
        <a:srgbClr val="FF665A"/>
      </a:accent1>
      <a:accent2>
        <a:srgbClr val="D6DE57"/>
      </a:accent2>
      <a:accent3>
        <a:srgbClr val="4FAE4F"/>
      </a:accent3>
      <a:accent4>
        <a:srgbClr val="A0DFD1"/>
      </a:accent4>
      <a:accent5>
        <a:srgbClr val="FFFFFF"/>
      </a:accent5>
      <a:accent6>
        <a:srgbClr val="B4A7D6"/>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